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2"/>
  </p:notesMasterIdLst>
  <p:handoutMasterIdLst>
    <p:handoutMasterId r:id="rId33"/>
  </p:handoutMasterIdLst>
  <p:sldIdLst>
    <p:sldId id="256" r:id="rId5"/>
    <p:sldId id="924" r:id="rId6"/>
    <p:sldId id="926" r:id="rId7"/>
    <p:sldId id="925" r:id="rId8"/>
    <p:sldId id="928" r:id="rId9"/>
    <p:sldId id="915" r:id="rId10"/>
    <p:sldId id="929" r:id="rId11"/>
    <p:sldId id="930" r:id="rId12"/>
    <p:sldId id="931" r:id="rId13"/>
    <p:sldId id="937" r:id="rId14"/>
    <p:sldId id="938" r:id="rId15"/>
    <p:sldId id="939" r:id="rId16"/>
    <p:sldId id="932" r:id="rId17"/>
    <p:sldId id="934" r:id="rId18"/>
    <p:sldId id="933" r:id="rId19"/>
    <p:sldId id="935" r:id="rId20"/>
    <p:sldId id="936" r:id="rId21"/>
    <p:sldId id="940" r:id="rId22"/>
    <p:sldId id="923" r:id="rId23"/>
    <p:sldId id="917" r:id="rId24"/>
    <p:sldId id="918" r:id="rId25"/>
    <p:sldId id="919" r:id="rId26"/>
    <p:sldId id="920" r:id="rId27"/>
    <p:sldId id="921" r:id="rId28"/>
    <p:sldId id="922" r:id="rId29"/>
    <p:sldId id="916" r:id="rId30"/>
    <p:sldId id="261" r:id="rId31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34"/>
    </p:embeddedFont>
    <p:embeddedFont>
      <p:font typeface="경기천년제목 Bold" panose="02020803020101020101" pitchFamily="18" charset="-127"/>
      <p:bold r:id="rId35"/>
    </p:embeddedFont>
    <p:embeddedFont>
      <p:font typeface="경기천년제목 Light" panose="02020403020101020101" pitchFamily="18" charset="-127"/>
      <p:regular r:id="rId36"/>
    </p:embeddedFont>
    <p:embeddedFont>
      <p:font typeface="경기천년제목 Medium" panose="02020603020101020101" pitchFamily="18" charset="-127"/>
      <p:regular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0" autoAdjust="0"/>
    <p:restoredTop sz="95696" autoAdjust="0"/>
  </p:normalViewPr>
  <p:slideViewPr>
    <p:cSldViewPr snapToGrid="0" showGuides="1">
      <p:cViewPr>
        <p:scale>
          <a:sx n="75" d="100"/>
          <a:sy n="75" d="100"/>
        </p:scale>
        <p:origin x="3316" y="178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6.fntdata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S. Kim" userId="84886667a1802372" providerId="LiveId" clId="{BB72F35B-E400-49FC-8A4A-0ABDF7062F86}"/>
    <pc:docChg chg="undo custSel addSld delSld modSld sldOrd">
      <pc:chgData name="H. S. Kim" userId="84886667a1802372" providerId="LiveId" clId="{BB72F35B-E400-49FC-8A4A-0ABDF7062F86}" dt="2024-09-01T12:57:26.028" v="608"/>
      <pc:docMkLst>
        <pc:docMk/>
      </pc:docMkLst>
      <pc:sldChg chg="modSp mod">
        <pc:chgData name="H. S. Kim" userId="84886667a1802372" providerId="LiveId" clId="{BB72F35B-E400-49FC-8A4A-0ABDF7062F86}" dt="2024-09-01T12:24:37.430" v="80" actId="20577"/>
        <pc:sldMkLst>
          <pc:docMk/>
          <pc:sldMk cId="2248185526" sldId="256"/>
        </pc:sldMkLst>
        <pc:spChg chg="mod">
          <ac:chgData name="H. S. Kim" userId="84886667a1802372" providerId="LiveId" clId="{BB72F35B-E400-49FC-8A4A-0ABDF7062F86}" dt="2024-09-01T12:24:37.430" v="80" actId="20577"/>
          <ac:spMkLst>
            <pc:docMk/>
            <pc:sldMk cId="2248185526" sldId="256"/>
            <ac:spMk id="4" creationId="{7007D87F-8E1B-7C2C-EF1D-EBF0AF2533AB}"/>
          </ac:spMkLst>
        </pc:spChg>
      </pc:sldChg>
      <pc:sldChg chg="delSp modSp mod">
        <pc:chgData name="H. S. Kim" userId="84886667a1802372" providerId="LiveId" clId="{BB72F35B-E400-49FC-8A4A-0ABDF7062F86}" dt="2024-09-01T12:52:24.960" v="502" actId="478"/>
        <pc:sldMkLst>
          <pc:docMk/>
          <pc:sldMk cId="287183766" sldId="257"/>
        </pc:sldMkLst>
        <pc:spChg chg="mod">
          <ac:chgData name="H. S. Kim" userId="84886667a1802372" providerId="LiveId" clId="{BB72F35B-E400-49FC-8A4A-0ABDF7062F86}" dt="2024-09-01T12:52:08.089" v="481" actId="20577"/>
          <ac:spMkLst>
            <pc:docMk/>
            <pc:sldMk cId="287183766" sldId="257"/>
            <ac:spMk id="2" creationId="{04AFFFE0-C1C8-ACBB-C379-6A6C4EEDA117}"/>
          </ac:spMkLst>
        </pc:spChg>
        <pc:spChg chg="mod">
          <ac:chgData name="H. S. Kim" userId="84886667a1802372" providerId="LiveId" clId="{BB72F35B-E400-49FC-8A4A-0ABDF7062F86}" dt="2024-09-01T12:52:22.824" v="501"/>
          <ac:spMkLst>
            <pc:docMk/>
            <pc:sldMk cId="287183766" sldId="257"/>
            <ac:spMk id="6" creationId="{1A559245-8597-C395-68D4-06CA87BA1442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0" creationId="{7F2EB216-A725-07B6-A57E-B2AE3D399EBF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4" creationId="{A43CD912-45C7-ED59-B62B-325C6FD74215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42" creationId="{DDFA8146-AB51-ADF8-08ED-3A08268A34B9}"/>
          </ac:spMkLst>
        </pc:s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1" creationId="{EA21D115-B563-58D5-1D9D-99AD8F7CA86A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5" creationId="{66146254-4840-3837-F38A-B0C8CDD70A70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43" creationId="{DB15CED4-AEAC-A143-1BF9-74919ABC12A1}"/>
          </ac:grpSpMkLst>
        </pc:grpChg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641139772" sldId="29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03471215" sldId="302"/>
        </pc:sldMkLst>
      </pc:sldChg>
      <pc:sldChg chg="modSp add mod">
        <pc:chgData name="H. S. Kim" userId="84886667a1802372" providerId="LiveId" clId="{BB72F35B-E400-49FC-8A4A-0ABDF7062F86}" dt="2024-09-01T12:56:50.676" v="594"/>
        <pc:sldMkLst>
          <pc:docMk/>
          <pc:sldMk cId="1828527859" sldId="302"/>
        </pc:sldMkLst>
        <pc:spChg chg="mod">
          <ac:chgData name="H. S. Kim" userId="84886667a1802372" providerId="LiveId" clId="{BB72F35B-E400-49FC-8A4A-0ABDF7062F86}" dt="2024-09-01T12:56:50.676" v="594"/>
          <ac:spMkLst>
            <pc:docMk/>
            <pc:sldMk cId="1828527859" sldId="302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47:00.192" v="368" actId="47"/>
        <pc:sldMkLst>
          <pc:docMk/>
          <pc:sldMk cId="98436345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277337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7676774" sldId="324"/>
        </pc:sldMkLst>
      </pc:sldChg>
      <pc:sldChg chg="add del mod modClrScheme chgLayout">
        <pc:chgData name="H. S. Kim" userId="84886667a1802372" providerId="LiveId" clId="{BB72F35B-E400-49FC-8A4A-0ABDF7062F86}" dt="2024-09-01T12:46:53.209" v="366" actId="47"/>
        <pc:sldMkLst>
          <pc:docMk/>
          <pc:sldMk cId="4118344055" sldId="32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61096002" sldId="65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901712518" sldId="662"/>
        </pc:sldMkLst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1323757806" sldId="686"/>
        </pc:sldMkLst>
      </pc:sldChg>
      <pc:sldChg chg="add del">
        <pc:chgData name="H. S. Kim" userId="84886667a1802372" providerId="LiveId" clId="{BB72F35B-E400-49FC-8A4A-0ABDF7062F86}" dt="2024-09-01T12:40:14.524" v="109" actId="47"/>
        <pc:sldMkLst>
          <pc:docMk/>
          <pc:sldMk cId="1762414045" sldId="68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27570115" sldId="690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846990764" sldId="691"/>
        </pc:sldMkLst>
      </pc:sldChg>
      <pc:sldChg chg="modSp mod">
        <pc:chgData name="H. S. Kim" userId="84886667a1802372" providerId="LiveId" clId="{BB72F35B-E400-49FC-8A4A-0ABDF7062F86}" dt="2024-09-01T12:43:30.386" v="276" actId="20577"/>
        <pc:sldMkLst>
          <pc:docMk/>
          <pc:sldMk cId="2863032345" sldId="737"/>
        </pc:sldMkLst>
        <pc:spChg chg="mod">
          <ac:chgData name="H. S. Kim" userId="84886667a1802372" providerId="LiveId" clId="{BB72F35B-E400-49FC-8A4A-0ABDF7062F86}" dt="2024-09-01T12:43:30.386" v="276" actId="20577"/>
          <ac:spMkLst>
            <pc:docMk/>
            <pc:sldMk cId="2863032345" sldId="737"/>
            <ac:spMk id="789" creationId="{E71E219C-A44E-11E9-A8C9-0A0CAED6FEA5}"/>
          </ac:spMkLst>
        </pc:spChg>
      </pc:sldChg>
      <pc:sldChg chg="del ord">
        <pc:chgData name="H. S. Kim" userId="84886667a1802372" providerId="LiveId" clId="{BB72F35B-E400-49FC-8A4A-0ABDF7062F86}" dt="2024-09-01T12:48:32.760" v="412" actId="47"/>
        <pc:sldMkLst>
          <pc:docMk/>
          <pc:sldMk cId="1129735189" sldId="744"/>
        </pc:sldMkLst>
      </pc:sldChg>
      <pc:sldChg chg="modSp add mod">
        <pc:chgData name="H. S. Kim" userId="84886667a1802372" providerId="LiveId" clId="{BB72F35B-E400-49FC-8A4A-0ABDF7062F86}" dt="2024-09-01T12:51:23.544" v="420" actId="20577"/>
        <pc:sldMkLst>
          <pc:docMk/>
          <pc:sldMk cId="272550699" sldId="745"/>
        </pc:sldMkLst>
        <pc:spChg chg="mod">
          <ac:chgData name="H. S. Kim" userId="84886667a1802372" providerId="LiveId" clId="{BB72F35B-E400-49FC-8A4A-0ABDF7062F86}" dt="2024-09-01T12:51:23.544" v="420" actId="20577"/>
          <ac:spMkLst>
            <pc:docMk/>
            <pc:sldMk cId="272550699" sldId="745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699986755" sldId="745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261043850" sldId="745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595355686" sldId="746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3663841574" sldId="746"/>
        </pc:sldMkLst>
      </pc:sldChg>
      <pc:sldChg chg="modSp add mod">
        <pc:chgData name="H. S. Kim" userId="84886667a1802372" providerId="LiveId" clId="{BB72F35B-E400-49FC-8A4A-0ABDF7062F86}" dt="2024-09-01T12:51:29.815" v="421"/>
        <pc:sldMkLst>
          <pc:docMk/>
          <pc:sldMk cId="3681918686" sldId="746"/>
        </pc:sldMkLst>
        <pc:spChg chg="mod">
          <ac:chgData name="H. S. Kim" userId="84886667a1802372" providerId="LiveId" clId="{BB72F35B-E400-49FC-8A4A-0ABDF7062F86}" dt="2024-09-01T12:51:29.815" v="421"/>
          <ac:spMkLst>
            <pc:docMk/>
            <pc:sldMk cId="3681918686" sldId="746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1.797" v="422"/>
        <pc:sldMkLst>
          <pc:docMk/>
          <pc:sldMk cId="3468986142" sldId="747"/>
        </pc:sldMkLst>
        <pc:spChg chg="mod">
          <ac:chgData name="H. S. Kim" userId="84886667a1802372" providerId="LiveId" clId="{BB72F35B-E400-49FC-8A4A-0ABDF7062F86}" dt="2024-09-01T12:51:31.797" v="422"/>
          <ac:spMkLst>
            <pc:docMk/>
            <pc:sldMk cId="3468986142" sldId="747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9:57.211" v="414" actId="13926"/>
          <ac:spMkLst>
            <pc:docMk/>
            <pc:sldMk cId="3468986142" sldId="747"/>
            <ac:spMk id="8" creationId="{239A8298-922A-E87F-5C84-447EC87727BE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99130403" sldId="747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1914660980" sldId="748"/>
        </pc:sldMkLst>
      </pc:sldChg>
      <pc:sldChg chg="modSp add mod">
        <pc:chgData name="H. S. Kim" userId="84886667a1802372" providerId="LiveId" clId="{BB72F35B-E400-49FC-8A4A-0ABDF7062F86}" dt="2024-09-01T12:51:33.941" v="423"/>
        <pc:sldMkLst>
          <pc:docMk/>
          <pc:sldMk cId="2534936742" sldId="748"/>
        </pc:sldMkLst>
        <pc:spChg chg="mod">
          <ac:chgData name="H. S. Kim" userId="84886667a1802372" providerId="LiveId" clId="{BB72F35B-E400-49FC-8A4A-0ABDF7062F86}" dt="2024-09-01T12:51:33.941" v="423"/>
          <ac:spMkLst>
            <pc:docMk/>
            <pc:sldMk cId="2534936742" sldId="748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9.702" v="425"/>
        <pc:sldMkLst>
          <pc:docMk/>
          <pc:sldMk cId="1800203621" sldId="749"/>
        </pc:sldMkLst>
        <pc:spChg chg="mod">
          <ac:chgData name="H. S. Kim" userId="84886667a1802372" providerId="LiveId" clId="{BB72F35B-E400-49FC-8A4A-0ABDF7062F86}" dt="2024-09-01T12:51:39.702" v="425"/>
          <ac:spMkLst>
            <pc:docMk/>
            <pc:sldMk cId="1800203621" sldId="74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04848461" sldId="74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866846948" sldId="750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2661564440" sldId="751"/>
        </pc:sldMkLst>
      </pc:sldChg>
      <pc:sldChg chg="modSp add mod">
        <pc:chgData name="H. S. Kim" userId="84886667a1802372" providerId="LiveId" clId="{BB72F35B-E400-49FC-8A4A-0ABDF7062F86}" dt="2024-09-01T12:51:41.917" v="426"/>
        <pc:sldMkLst>
          <pc:docMk/>
          <pc:sldMk cId="3438384265" sldId="751"/>
        </pc:sldMkLst>
        <pc:spChg chg="mod">
          <ac:chgData name="H. S. Kim" userId="84886667a1802372" providerId="LiveId" clId="{BB72F35B-E400-49FC-8A4A-0ABDF7062F86}" dt="2024-09-01T12:51:41.917" v="426"/>
          <ac:spMkLst>
            <pc:docMk/>
            <pc:sldMk cId="3438384265" sldId="751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6:00.967" v="101" actId="47"/>
        <pc:sldMkLst>
          <pc:docMk/>
          <pc:sldMk cId="1369641787" sldId="752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718198082" sldId="752"/>
        </pc:sldMkLst>
      </pc:sldChg>
      <pc:sldChg chg="del">
        <pc:chgData name="H. S. Kim" userId="84886667a1802372" providerId="LiveId" clId="{BB72F35B-E400-49FC-8A4A-0ABDF7062F86}" dt="2024-09-01T12:34:37.122" v="97" actId="2696"/>
        <pc:sldMkLst>
          <pc:docMk/>
          <pc:sldMk cId="741111299" sldId="753"/>
        </pc:sldMkLst>
      </pc:sldChg>
      <pc:sldChg chg="add ord">
        <pc:chgData name="H. S. Kim" userId="84886667a1802372" providerId="LiveId" clId="{BB72F35B-E400-49FC-8A4A-0ABDF7062F86}" dt="2024-09-01T12:51:04.964" v="418"/>
        <pc:sldMkLst>
          <pc:docMk/>
          <pc:sldMk cId="2201106345" sldId="753"/>
        </pc:sldMkLst>
      </pc:sldChg>
      <pc:sldChg chg="add del">
        <pc:chgData name="H. S. Kim" userId="84886667a1802372" providerId="LiveId" clId="{BB72F35B-E400-49FC-8A4A-0ABDF7062F86}" dt="2024-09-01T12:36:09.846" v="102" actId="2696"/>
        <pc:sldMkLst>
          <pc:docMk/>
          <pc:sldMk cId="2759804396" sldId="753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43654451" sldId="75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63559431" sldId="75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525674364" sldId="756"/>
        </pc:sldMkLst>
      </pc:sldChg>
      <pc:sldChg chg="addSp modSp add mod ord">
        <pc:chgData name="H. S. Kim" userId="84886667a1802372" providerId="LiveId" clId="{BB72F35B-E400-49FC-8A4A-0ABDF7062F86}" dt="2024-09-01T12:56:44.253" v="591"/>
        <pc:sldMkLst>
          <pc:docMk/>
          <pc:sldMk cId="256053986" sldId="760"/>
        </pc:sldMkLst>
        <pc:spChg chg="mod">
          <ac:chgData name="H. S. Kim" userId="84886667a1802372" providerId="LiveId" clId="{BB72F35B-E400-49FC-8A4A-0ABDF7062F86}" dt="2024-09-01T12:42:30.046" v="217" actId="404"/>
          <ac:spMkLst>
            <pc:docMk/>
            <pc:sldMk cId="256053986" sldId="760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44.253" v="591"/>
          <ac:spMkLst>
            <pc:docMk/>
            <pc:sldMk cId="256053986" sldId="760"/>
            <ac:spMk id="3" creationId="{CA91B017-D6FA-7368-4DBD-F03FC9E6E719}"/>
          </ac:spMkLst>
        </pc:spChg>
        <pc:spChg chg="add mod">
          <ac:chgData name="H. S. Kim" userId="84886667a1802372" providerId="LiveId" clId="{BB72F35B-E400-49FC-8A4A-0ABDF7062F86}" dt="2024-09-01T12:43:00.609" v="221" actId="1582"/>
          <ac:spMkLst>
            <pc:docMk/>
            <pc:sldMk cId="256053986" sldId="760"/>
            <ac:spMk id="4" creationId="{2E846933-E7EB-7D09-D223-61EA77CA8E16}"/>
          </ac:spMkLst>
        </pc:spChg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3390350730" sldId="760"/>
        </pc:sldMkLst>
      </pc:sldChg>
      <pc:sldChg chg="modSp add mod">
        <pc:chgData name="H. S. Kim" userId="84886667a1802372" providerId="LiveId" clId="{BB72F35B-E400-49FC-8A4A-0ABDF7062F86}" dt="2024-09-01T12:51:36.516" v="424"/>
        <pc:sldMkLst>
          <pc:docMk/>
          <pc:sldMk cId="809823594" sldId="761"/>
        </pc:sldMkLst>
        <pc:spChg chg="mod">
          <ac:chgData name="H. S. Kim" userId="84886667a1802372" providerId="LiveId" clId="{BB72F35B-E400-49FC-8A4A-0ABDF7062F86}" dt="2024-09-01T12:51:36.516" v="424"/>
          <ac:spMkLst>
            <pc:docMk/>
            <pc:sldMk cId="809823594" sldId="76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159670215" sldId="761"/>
        </pc:sldMkLst>
      </pc:sldChg>
      <pc:sldChg chg="modSp add mod">
        <pc:chgData name="H. S. Kim" userId="84886667a1802372" providerId="LiveId" clId="{BB72F35B-E400-49FC-8A4A-0ABDF7062F86}" dt="2024-09-01T12:56:56.388" v="596"/>
        <pc:sldMkLst>
          <pc:docMk/>
          <pc:sldMk cId="1915830448" sldId="776"/>
        </pc:sldMkLst>
        <pc:spChg chg="mod">
          <ac:chgData name="H. S. Kim" userId="84886667a1802372" providerId="LiveId" clId="{BB72F35B-E400-49FC-8A4A-0ABDF7062F86}" dt="2024-09-01T12:56:56.388" v="596"/>
          <ac:spMkLst>
            <pc:docMk/>
            <pc:sldMk cId="1915830448" sldId="776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14.513" v="335" actId="20577"/>
          <ac:spMkLst>
            <pc:docMk/>
            <pc:sldMk cId="1915830448" sldId="776"/>
            <ac:spMk id="15" creationId="{9CF87A6F-C78A-08E7-4AC3-77B296B4EC28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16928292" sldId="77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429244390" sldId="777"/>
        </pc:sldMkLst>
      </pc:sldChg>
      <pc:sldChg chg="modSp add mod">
        <pc:chgData name="H. S. Kim" userId="84886667a1802372" providerId="LiveId" clId="{BB72F35B-E400-49FC-8A4A-0ABDF7062F86}" dt="2024-09-01T12:56:58.559" v="597"/>
        <pc:sldMkLst>
          <pc:docMk/>
          <pc:sldMk cId="3466859302" sldId="777"/>
        </pc:sldMkLst>
        <pc:spChg chg="mod">
          <ac:chgData name="H. S. Kim" userId="84886667a1802372" providerId="LiveId" clId="{BB72F35B-E400-49FC-8A4A-0ABDF7062F86}" dt="2024-09-01T12:56:58.559" v="597"/>
          <ac:spMkLst>
            <pc:docMk/>
            <pc:sldMk cId="3466859302" sldId="777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754076240" sldId="778"/>
        </pc:sldMkLst>
      </pc:sldChg>
      <pc:sldChg chg="modSp add mod">
        <pc:chgData name="H. S. Kim" userId="84886667a1802372" providerId="LiveId" clId="{BB72F35B-E400-49FC-8A4A-0ABDF7062F86}" dt="2024-09-01T12:57:03.499" v="599"/>
        <pc:sldMkLst>
          <pc:docMk/>
          <pc:sldMk cId="1496409392" sldId="778"/>
        </pc:sldMkLst>
        <pc:spChg chg="mod">
          <ac:chgData name="H. S. Kim" userId="84886667a1802372" providerId="LiveId" clId="{BB72F35B-E400-49FC-8A4A-0ABDF7062F86}" dt="2024-09-01T12:57:03.499" v="599"/>
          <ac:spMkLst>
            <pc:docMk/>
            <pc:sldMk cId="1496409392" sldId="778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55.483" v="352" actId="20577"/>
          <ac:spMkLst>
            <pc:docMk/>
            <pc:sldMk cId="1496409392" sldId="778"/>
            <ac:spMk id="4" creationId="{512ACC2E-0C56-6CE3-4070-77A113EA1FA6}"/>
          </ac:spMkLst>
        </pc:spChg>
        <pc:grpChg chg="mod">
          <ac:chgData name="H. S. Kim" userId="84886667a1802372" providerId="LiveId" clId="{BB72F35B-E400-49FC-8A4A-0ABDF7062F86}" dt="2024-09-01T12:45:38.980" v="336" actId="1076"/>
          <ac:grpSpMkLst>
            <pc:docMk/>
            <pc:sldMk cId="1496409392" sldId="778"/>
            <ac:grpSpMk id="21" creationId="{F95E3D2C-653A-9DD3-9D34-D71D0E59B5CB}"/>
          </ac:grpSpMkLst>
        </pc:grpChg>
      </pc:sldChg>
      <pc:sldChg chg="modSp add mod">
        <pc:chgData name="H. S. Kim" userId="84886667a1802372" providerId="LiveId" clId="{BB72F35B-E400-49FC-8A4A-0ABDF7062F86}" dt="2024-09-01T12:57:10.403" v="602"/>
        <pc:sldMkLst>
          <pc:docMk/>
          <pc:sldMk cId="1884423819" sldId="779"/>
        </pc:sldMkLst>
        <pc:spChg chg="mod">
          <ac:chgData name="H. S. Kim" userId="84886667a1802372" providerId="LiveId" clId="{BB72F35B-E400-49FC-8A4A-0ABDF7062F86}" dt="2024-09-01T12:57:10.403" v="602"/>
          <ac:spMkLst>
            <pc:docMk/>
            <pc:sldMk cId="1884423819" sldId="77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423580422" sldId="779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0149006" sldId="780"/>
        </pc:sldMkLst>
      </pc:sldChg>
      <pc:sldChg chg="modSp add mod">
        <pc:chgData name="H. S. Kim" userId="84886667a1802372" providerId="LiveId" clId="{BB72F35B-E400-49FC-8A4A-0ABDF7062F86}" dt="2024-09-01T12:57:07.516" v="601"/>
        <pc:sldMkLst>
          <pc:docMk/>
          <pc:sldMk cId="2890654494" sldId="780"/>
        </pc:sldMkLst>
        <pc:spChg chg="mod">
          <ac:chgData name="H. S. Kim" userId="84886667a1802372" providerId="LiveId" clId="{BB72F35B-E400-49FC-8A4A-0ABDF7062F86}" dt="2024-09-01T12:57:07.516" v="601"/>
          <ac:spMkLst>
            <pc:docMk/>
            <pc:sldMk cId="2890654494" sldId="780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78458230" sldId="781"/>
        </pc:sldMkLst>
      </pc:sldChg>
      <pc:sldChg chg="modSp add mod">
        <pc:chgData name="H. S. Kim" userId="84886667a1802372" providerId="LiveId" clId="{BB72F35B-E400-49FC-8A4A-0ABDF7062F86}" dt="2024-09-01T12:57:01.419" v="598"/>
        <pc:sldMkLst>
          <pc:docMk/>
          <pc:sldMk cId="3889373378" sldId="781"/>
        </pc:sldMkLst>
        <pc:spChg chg="mod">
          <ac:chgData name="H. S. Kim" userId="84886667a1802372" providerId="LiveId" clId="{BB72F35B-E400-49FC-8A4A-0ABDF7062F86}" dt="2024-09-01T12:57:01.419" v="598"/>
          <ac:spMkLst>
            <pc:docMk/>
            <pc:sldMk cId="3889373378" sldId="78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687430805" sldId="782"/>
        </pc:sldMkLst>
      </pc:sldChg>
      <pc:sldChg chg="modSp add mod">
        <pc:chgData name="H. S. Kim" userId="84886667a1802372" providerId="LiveId" clId="{BB72F35B-E400-49FC-8A4A-0ABDF7062F86}" dt="2024-09-01T12:56:48.875" v="593"/>
        <pc:sldMkLst>
          <pc:docMk/>
          <pc:sldMk cId="2841491806" sldId="782"/>
        </pc:sldMkLst>
        <pc:spChg chg="mod">
          <ac:chgData name="H. S. Kim" userId="84886667a1802372" providerId="LiveId" clId="{BB72F35B-E400-49FC-8A4A-0ABDF7062F86}" dt="2024-09-01T12:56:48.875" v="593"/>
          <ac:spMkLst>
            <pc:docMk/>
            <pc:sldMk cId="2841491806" sldId="78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053066749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3622113103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2110662524" sldId="787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38430200" sldId="787"/>
        </pc:sldMkLst>
      </pc:sldChg>
      <pc:sldChg chg="modSp add mod">
        <pc:chgData name="H. S. Kim" userId="84886667a1802372" providerId="LiveId" clId="{BB72F35B-E400-49FC-8A4A-0ABDF7062F86}" dt="2024-09-01T12:57:12.507" v="603"/>
        <pc:sldMkLst>
          <pc:docMk/>
          <pc:sldMk cId="494551261" sldId="804"/>
        </pc:sldMkLst>
        <pc:spChg chg="mod">
          <ac:chgData name="H. S. Kim" userId="84886667a1802372" providerId="LiveId" clId="{BB72F35B-E400-49FC-8A4A-0ABDF7062F86}" dt="2024-09-01T12:57:12.507" v="603"/>
          <ac:spMkLst>
            <pc:docMk/>
            <pc:sldMk cId="494551261" sldId="804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230663562" sldId="80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26405668" sldId="805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1481444166" sldId="80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949812256" sldId="806"/>
        </pc:sldMkLst>
      </pc:sldChg>
      <pc:sldChg chg="add del">
        <pc:chgData name="H. S. Kim" userId="84886667a1802372" providerId="LiveId" clId="{BB72F35B-E400-49FC-8A4A-0ABDF7062F86}" dt="2024-09-01T12:47:01.204" v="369" actId="47"/>
        <pc:sldMkLst>
          <pc:docMk/>
          <pc:sldMk cId="3240244544" sldId="80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09608797" sldId="812"/>
        </pc:sldMkLst>
      </pc:sldChg>
      <pc:sldChg chg="modSp add mod">
        <pc:chgData name="H. S. Kim" userId="84886667a1802372" providerId="LiveId" clId="{BB72F35B-E400-49FC-8A4A-0ABDF7062F86}" dt="2024-09-01T12:56:46.218" v="592"/>
        <pc:sldMkLst>
          <pc:docMk/>
          <pc:sldMk cId="4071754061" sldId="812"/>
        </pc:sldMkLst>
        <pc:spChg chg="mod">
          <ac:chgData name="H. S. Kim" userId="84886667a1802372" providerId="LiveId" clId="{BB72F35B-E400-49FC-8A4A-0ABDF7062F86}" dt="2024-09-01T12:56:46.218" v="592"/>
          <ac:spMkLst>
            <pc:docMk/>
            <pc:sldMk cId="4071754061" sldId="81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384131" sldId="813"/>
        </pc:sldMkLst>
      </pc:sldChg>
      <pc:sldChg chg="modSp add mod">
        <pc:chgData name="H. S. Kim" userId="84886667a1802372" providerId="LiveId" clId="{BB72F35B-E400-49FC-8A4A-0ABDF7062F86}" dt="2024-09-01T12:56:53.004" v="595"/>
        <pc:sldMkLst>
          <pc:docMk/>
          <pc:sldMk cId="4190273875" sldId="813"/>
        </pc:sldMkLst>
        <pc:spChg chg="mod">
          <ac:chgData name="H. S. Kim" userId="84886667a1802372" providerId="LiveId" clId="{BB72F35B-E400-49FC-8A4A-0ABDF7062F86}" dt="2024-09-01T12:44:23.893" v="326" actId="20577"/>
          <ac:spMkLst>
            <pc:docMk/>
            <pc:sldMk cId="4190273875" sldId="813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53.004" v="595"/>
          <ac:spMkLst>
            <pc:docMk/>
            <pc:sldMk cId="4190273875" sldId="813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05.419" v="600"/>
        <pc:sldMkLst>
          <pc:docMk/>
          <pc:sldMk cId="1774843412" sldId="814"/>
        </pc:sldMkLst>
        <pc:spChg chg="mod">
          <ac:chgData name="H. S. Kim" userId="84886667a1802372" providerId="LiveId" clId="{BB72F35B-E400-49FC-8A4A-0ABDF7062F86}" dt="2024-09-01T12:57:05.419" v="600"/>
          <ac:spMkLst>
            <pc:docMk/>
            <pc:sldMk cId="1774843412" sldId="814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6:06.563" v="364" actId="6549"/>
          <ac:spMkLst>
            <pc:docMk/>
            <pc:sldMk cId="1774843412" sldId="814"/>
            <ac:spMk id="10" creationId="{43AA5E65-DC61-CAAF-9684-6BB4E755C13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161912687" sldId="814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56016233" sldId="816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1712418812" sldId="816"/>
        </pc:sldMkLst>
      </pc:sldChg>
      <pc:sldChg chg="add del">
        <pc:chgData name="H. S. Kim" userId="84886667a1802372" providerId="LiveId" clId="{BB72F35B-E400-49FC-8A4A-0ABDF7062F86}" dt="2024-09-01T12:41:31.499" v="115" actId="47"/>
        <pc:sldMkLst>
          <pc:docMk/>
          <pc:sldMk cId="3606731381" sldId="816"/>
        </pc:sldMkLst>
      </pc:sldChg>
      <pc:sldChg chg="modSp add mod">
        <pc:chgData name="H. S. Kim" userId="84886667a1802372" providerId="LiveId" clId="{BB72F35B-E400-49FC-8A4A-0ABDF7062F86}" dt="2024-09-01T12:57:14.715" v="604"/>
        <pc:sldMkLst>
          <pc:docMk/>
          <pc:sldMk cId="3054662370" sldId="817"/>
        </pc:sldMkLst>
        <pc:spChg chg="mod">
          <ac:chgData name="H. S. Kim" userId="84886667a1802372" providerId="LiveId" clId="{BB72F35B-E400-49FC-8A4A-0ABDF7062F86}" dt="2024-09-01T12:54:00.025" v="586"/>
          <ac:spMkLst>
            <pc:docMk/>
            <pc:sldMk cId="3054662370" sldId="817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4.715" v="604"/>
          <ac:spMkLst>
            <pc:docMk/>
            <pc:sldMk cId="3054662370" sldId="817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17.619" v="605"/>
        <pc:sldMkLst>
          <pc:docMk/>
          <pc:sldMk cId="3130624108" sldId="818"/>
        </pc:sldMkLst>
        <pc:spChg chg="mod">
          <ac:chgData name="H. S. Kim" userId="84886667a1802372" providerId="LiveId" clId="{BB72F35B-E400-49FC-8A4A-0ABDF7062F86}" dt="2024-09-01T12:54:19.596" v="587"/>
          <ac:spMkLst>
            <pc:docMk/>
            <pc:sldMk cId="3130624108" sldId="818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7.619" v="605"/>
          <ac:spMkLst>
            <pc:docMk/>
            <pc:sldMk cId="3130624108" sldId="818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230304009" sldId="818"/>
        </pc:sldMkLst>
      </pc:sldChg>
      <pc:sldChg chg="modSp add mod">
        <pc:chgData name="H. S. Kim" userId="84886667a1802372" providerId="LiveId" clId="{BB72F35B-E400-49FC-8A4A-0ABDF7062F86}" dt="2024-09-01T12:57:22.764" v="607"/>
        <pc:sldMkLst>
          <pc:docMk/>
          <pc:sldMk cId="46618326" sldId="819"/>
        </pc:sldMkLst>
        <pc:spChg chg="mod">
          <ac:chgData name="H. S. Kim" userId="84886667a1802372" providerId="LiveId" clId="{BB72F35B-E400-49FC-8A4A-0ABDF7062F86}" dt="2024-09-01T12:54:22.013" v="588"/>
          <ac:spMkLst>
            <pc:docMk/>
            <pc:sldMk cId="46618326" sldId="819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22.764" v="607"/>
          <ac:spMkLst>
            <pc:docMk/>
            <pc:sldMk cId="46618326" sldId="81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657056570" sldId="819"/>
        </pc:sldMkLst>
      </pc:sldChg>
      <pc:sldChg chg="add del">
        <pc:chgData name="H. S. Kim" userId="84886667a1802372" providerId="LiveId" clId="{BB72F35B-E400-49FC-8A4A-0ABDF7062F86}" dt="2024-09-01T12:47:25.374" v="370" actId="47"/>
        <pc:sldMkLst>
          <pc:docMk/>
          <pc:sldMk cId="329984256" sldId="820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89484684" sldId="820"/>
        </pc:sldMkLst>
      </pc:sldChg>
      <pc:sldChg chg="modSp add mod">
        <pc:chgData name="H. S. Kim" userId="84886667a1802372" providerId="LiveId" clId="{BB72F35B-E400-49FC-8A4A-0ABDF7062F86}" dt="2024-09-01T12:57:20.099" v="606"/>
        <pc:sldMkLst>
          <pc:docMk/>
          <pc:sldMk cId="2551354436" sldId="821"/>
        </pc:sldMkLst>
        <pc:spChg chg="mod">
          <ac:chgData name="H. S. Kim" userId="84886667a1802372" providerId="LiveId" clId="{BB72F35B-E400-49FC-8A4A-0ABDF7062F86}" dt="2024-09-01T12:57:20.099" v="606"/>
          <ac:spMkLst>
            <pc:docMk/>
            <pc:sldMk cId="2551354436" sldId="821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7:41.134" v="407" actId="14100"/>
          <ac:spMkLst>
            <pc:docMk/>
            <pc:sldMk cId="2551354436" sldId="821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79060447" sldId="821"/>
        </pc:sldMkLst>
      </pc:sldChg>
      <pc:sldChg chg="modSp add del mod">
        <pc:chgData name="H. S. Kim" userId="84886667a1802372" providerId="LiveId" clId="{BB72F35B-E400-49FC-8A4A-0ABDF7062F86}" dt="2024-09-01T12:57:26.028" v="608"/>
        <pc:sldMkLst>
          <pc:docMk/>
          <pc:sldMk cId="1159816815" sldId="822"/>
        </pc:sldMkLst>
        <pc:spChg chg="mod">
          <ac:chgData name="H. S. Kim" userId="84886667a1802372" providerId="LiveId" clId="{BB72F35B-E400-49FC-8A4A-0ABDF7062F86}" dt="2024-09-01T12:57:26.028" v="608"/>
          <ac:spMkLst>
            <pc:docMk/>
            <pc:sldMk cId="1159816815" sldId="822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54:38.642" v="590" actId="14100"/>
          <ac:spMkLst>
            <pc:docMk/>
            <pc:sldMk cId="1159816815" sldId="822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72472040" sldId="82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227448439" sldId="82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553974733" sldId="825"/>
        </pc:sldMkLst>
      </pc:sldChg>
      <pc:sldChg chg="add del">
        <pc:chgData name="H. S. Kim" userId="84886667a1802372" providerId="LiveId" clId="{BB72F35B-E400-49FC-8A4A-0ABDF7062F86}" dt="2024-09-01T12:46:55.569" v="367" actId="47"/>
        <pc:sldMkLst>
          <pc:docMk/>
          <pc:sldMk cId="4255933250" sldId="825"/>
        </pc:sldMkLst>
      </pc:sldChg>
      <pc:sldChg chg="modSp add mod modClrScheme chgLayout">
        <pc:chgData name="H. S. Kim" userId="84886667a1802372" providerId="LiveId" clId="{BB72F35B-E400-49FC-8A4A-0ABDF7062F86}" dt="2024-09-01T12:52:34.412" v="504" actId="20577"/>
        <pc:sldMkLst>
          <pc:docMk/>
          <pc:sldMk cId="3871737329" sldId="826"/>
        </pc:sldMkLst>
        <pc:spChg chg="mod">
          <ac:chgData name="H. S. Kim" userId="84886667a1802372" providerId="LiveId" clId="{BB72F35B-E400-49FC-8A4A-0ABDF7062F86}" dt="2024-09-01T12:44:11.163" v="318" actId="20577"/>
          <ac:spMkLst>
            <pc:docMk/>
            <pc:sldMk cId="3871737329" sldId="826"/>
            <ac:spMk id="789" creationId="{E71E219C-A44E-11E9-A8C9-0A0CAED6FEA5}"/>
          </ac:spMkLst>
        </pc:spChg>
        <pc:spChg chg="mod">
          <ac:chgData name="H. S. Kim" userId="84886667a1802372" providerId="LiveId" clId="{BB72F35B-E400-49FC-8A4A-0ABDF7062F86}" dt="2024-09-01T12:52:34.412" v="504" actId="20577"/>
          <ac:spMkLst>
            <pc:docMk/>
            <pc:sldMk cId="3871737329" sldId="826"/>
            <ac:spMk id="790" creationId="{7D73821F-47EE-8D1F-92DD-4641D711E51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84665143" sldId="82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9376220" sldId="827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7796913" sldId="828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734836435" sldId="82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52143165" sldId="830"/>
        </pc:sldMkLst>
      </pc:sldChg>
      <pc:sldChg chg="add del">
        <pc:chgData name="H. S. Kim" userId="84886667a1802372" providerId="LiveId" clId="{BB72F35B-E400-49FC-8A4A-0ABDF7062F86}" dt="2024-09-01T12:48:32.760" v="412" actId="47"/>
        <pc:sldMkLst>
          <pc:docMk/>
          <pc:sldMk cId="2277622663" sldId="83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788016903" sldId="83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976194434" sldId="83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03003444" sldId="836"/>
        </pc:sldMkLst>
      </pc:sldChg>
      <pc:sldChg chg="new del">
        <pc:chgData name="H. S. Kim" userId="84886667a1802372" providerId="LiveId" clId="{BB72F35B-E400-49FC-8A4A-0ABDF7062F86}" dt="2024-09-01T12:43:06.367" v="222" actId="47"/>
        <pc:sldMkLst>
          <pc:docMk/>
          <pc:sldMk cId="1333143159" sldId="837"/>
        </pc:sldMkLst>
      </pc:sldChg>
      <pc:sldChg chg="new del">
        <pc:chgData name="H. S. Kim" userId="84886667a1802372" providerId="LiveId" clId="{BB72F35B-E400-49FC-8A4A-0ABDF7062F86}" dt="2024-09-01T12:33:08.495" v="88" actId="680"/>
        <pc:sldMkLst>
          <pc:docMk/>
          <pc:sldMk cId="4237027522" sldId="837"/>
        </pc:sldMkLst>
      </pc:sldChg>
      <pc:sldChg chg="new del">
        <pc:chgData name="H. S. Kim" userId="84886667a1802372" providerId="LiveId" clId="{BB72F35B-E400-49FC-8A4A-0ABDF7062F86}" dt="2024-09-01T12:33:08.302" v="87" actId="680"/>
        <pc:sldMkLst>
          <pc:docMk/>
          <pc:sldMk cId="2441735391" sldId="838"/>
        </pc:sldMkLst>
      </pc:sldChg>
      <pc:sldChg chg="new add del">
        <pc:chgData name="H. S. Kim" userId="84886667a1802372" providerId="LiveId" clId="{BB72F35B-E400-49FC-8A4A-0ABDF7062F86}" dt="2024-09-01T12:48:32.760" v="412" actId="47"/>
        <pc:sldMkLst>
          <pc:docMk/>
          <pc:sldMk cId="4185262200" sldId="838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1642181912" sldId="839"/>
        </pc:sldMkLst>
      </pc:sldChg>
      <pc:sldChg chg="new del">
        <pc:chgData name="H. S. Kim" userId="84886667a1802372" providerId="LiveId" clId="{BB72F35B-E400-49FC-8A4A-0ABDF7062F86}" dt="2024-09-01T12:33:07.988" v="86" actId="680"/>
        <pc:sldMkLst>
          <pc:docMk/>
          <pc:sldMk cId="1982592927" sldId="839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2928410352" sldId="840"/>
        </pc:sldMkLst>
      </pc:sldChg>
      <pc:sldChg chg="add del">
        <pc:chgData name="H. S. Kim" userId="84886667a1802372" providerId="LiveId" clId="{BB72F35B-E400-49FC-8A4A-0ABDF7062F86}" dt="2024-09-01T12:40:24.334" v="110" actId="47"/>
        <pc:sldMkLst>
          <pc:docMk/>
          <pc:sldMk cId="1381942265" sldId="841"/>
        </pc:sldMkLst>
      </pc:sldChg>
      <pc:sldChg chg="add del">
        <pc:chgData name="H. S. Kim" userId="84886667a1802372" providerId="LiveId" clId="{BB72F35B-E400-49FC-8A4A-0ABDF7062F86}" dt="2024-09-01T12:40:40.420" v="113" actId="47"/>
        <pc:sldMkLst>
          <pc:docMk/>
          <pc:sldMk cId="3707649632" sldId="841"/>
        </pc:sldMkLst>
      </pc:sldChg>
      <pc:sldChg chg="add del">
        <pc:chgData name="H. S. Kim" userId="84886667a1802372" providerId="LiveId" clId="{BB72F35B-E400-49FC-8A4A-0ABDF7062F86}" dt="2024-09-01T12:40:25.253" v="111" actId="47"/>
        <pc:sldMkLst>
          <pc:docMk/>
          <pc:sldMk cId="3781916142" sldId="842"/>
        </pc:sldMkLst>
      </pc:sldChg>
      <pc:sldMasterChg chg="delSldLayout">
        <pc:chgData name="H. S. Kim" userId="84886667a1802372" providerId="LiveId" clId="{BB72F35B-E400-49FC-8A4A-0ABDF7062F86}" dt="2024-09-01T12:48:32.760" v="412" actId="47"/>
        <pc:sldMasterMkLst>
          <pc:docMk/>
          <pc:sldMasterMk cId="1417879944" sldId="2147483660"/>
        </pc:sldMasterMkLst>
        <pc:sldLayoutChg chg="del">
          <pc:chgData name="H. S. Kim" userId="84886667a1802372" providerId="LiveId" clId="{BB72F35B-E400-49FC-8A4A-0ABDF7062F86}" dt="2024-09-01T12:48:32.760" v="412" actId="47"/>
          <pc:sldLayoutMkLst>
            <pc:docMk/>
            <pc:sldMasterMk cId="1417879944" sldId="2147483660"/>
            <pc:sldLayoutMk cId="561594708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65E7F-EF74-B9BA-771B-FDAC6799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D605EC-FC83-123B-F6A5-56791A8B9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D3CC6F-8F77-7863-A984-6E12FA2D6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A0DC4E-46B7-3237-AD1A-8FEF4C94B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22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2116-299D-8FD5-3C23-8E30A9441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3ADC93-845C-A1A3-28E1-8B2919025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C594A5-CBFF-5C00-6E86-9616BDC34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887B9-D394-104D-E554-D7EFE2ABD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194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29D7-5E1C-C7FC-9B2A-95D288A76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C91A6-BC68-ED8D-5113-0F5618AD1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61125-ACFF-AF8E-B648-5BB62D077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BE7E1-3FD7-F7A7-71B6-639FE7E69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5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0324A-633E-E025-712D-C16F058D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3DA4A5-4C6E-121E-144F-96E05C187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9AA42-95D3-AB3F-BD28-D47CF382A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E57A46-9CBE-5C91-55C6-7A0AAB36B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1076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87F69-E6A8-FE11-FB13-73AC78743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044D32-B791-1BE4-06F3-110544E34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6E4696-ABF1-1D4D-9DA5-478EF38E6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BBBFF-EB27-E0B8-2178-58846B88B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873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2EF40-074B-5024-0009-9D01D574B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A1CF79-290C-8F9B-8D11-4536B55F9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D96EA-88A1-2D84-6854-7F24B84D5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F33B5-1D3E-CFFF-9F13-665BE0657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03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075FF-2C5B-A63E-A5DD-B8EEB51C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545E43-4AA2-560B-F383-5ECC51D2A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136192-9F52-1160-AAF0-C529755D6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7B1DA-78C2-8734-60F3-853CC66D3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72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96B62-4A79-CFC1-CE2B-9A5865C0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71EBFA-0623-353E-ADBA-7EE6538AB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BBA408-B5C3-021C-89DD-613938C25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3D84F3-C65A-C003-924C-E8F677923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83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9C7C-58F6-1FC0-8C7C-255596E1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8F4BF9-9462-CED7-CE4F-BB0A20545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7FB9B4-BD7B-70F8-E025-863F30C26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4C21DA-C7E6-3716-7506-2778DB635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02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11CC-51DC-9435-73E7-3E399D84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F0E84-1B7F-D66E-2AC8-1F14189C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7C26D5-6AB3-8D3E-8D1D-FEC6B8601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78450A-5549-5788-EBC9-D0F41758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79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A945-7B91-390B-3A4B-16ABE625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9216D7-6D3C-F135-EB13-955823D4E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5082F-4ABD-5B30-1F58-7326AA00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E35ED-B956-3543-F4C3-6E650CC17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22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C06BC-B774-913D-EC42-E814F98C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AD28DF-AFDC-20AA-D17F-DDBD2E44F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4B62E1-22B8-68F8-1882-BFA0FCDD6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A652E-CC61-E55C-3338-DB4E7C836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075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45D4-4178-0306-8511-CD42BAB5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E89E68-8429-4A9B-56D2-00F7FDBCF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86018-F278-F5D9-24FD-9C1D2001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74DCA-004B-3B3B-C811-8EEA3FEB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72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3BAEB-E859-4E12-8557-8C084365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8A8B1-04BB-F887-5D6E-36AA46E36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96D5C7-AD23-6892-FE48-067AF27FF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160D90-B171-50E1-DB26-3CBA0D773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952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F5FD-36EB-4197-2AB3-0B5972C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DC6F5-6140-EF64-1ED9-A540FCA5C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93ABE-1FED-413B-752D-0D2580D9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3950C-E316-A44D-6BE1-AE0CDC17C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68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A534-D701-C045-282E-0A5EB3CC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E6F79B-4A97-AFB1-9BF2-FD8A3062B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DD9B1-6927-C747-97F7-552E73421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01079-FDF7-1FDF-2C19-D984E48E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E795-CAC3-CA55-F613-EB104D9CE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4506E2-530A-71FB-8A59-81FA9EB51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820C4-1A50-773A-9CF4-CCAABAD38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370DCE-0069-016F-7C8E-D115A174C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42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5FFF-1804-F49A-3338-06875BD29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F3F0A2-0FA9-35EA-C9CC-07C930730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3787B3-CB2A-607E-D342-54FF9977C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D8700-9527-4BF1-478F-46A9364C6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37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9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10A42-B996-8B4F-C908-606CD677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74BB25-AC61-9C8D-0822-3AB23F761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6EA687-5610-1EA6-560E-63D35F360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D69AC-3118-FD2C-3047-3919D7F80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89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1F8DE-07A8-6D15-DC62-8DAD33F7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033EE7-2E70-8C24-72BD-6CBEFF2E7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0A444E-CC1B-405C-F49B-A68FCC470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671CF-B3D5-C5C2-CAC5-D88A8025F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71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EE33-5474-95ED-2D1C-2A727929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90EF76-4786-56A9-5185-A4694791D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ED0BC5-F6C7-82A3-2333-44907E638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0C2A3-1355-6D49-67C1-C0AC63BC7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95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56BF-53C4-EAD1-803F-40670CD6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344A16-91D0-4C32-9769-FD8FCCE97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4ED81-7067-E9A3-CF41-21FD4B5C8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A3793-1E5A-AA8A-4C7D-014610437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77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1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9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.kpx.or.kr/smpYearly.es?mid=a10606080400&amp;device=p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nerec.kmos.kr/portal/rec/selectRecReport_tradePerformanceList.do?key=1971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72511" y="1979852"/>
            <a:ext cx="8807412" cy="1912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경기도 전력발전 및 </a:t>
            </a:r>
            <a:endParaRPr lang="en-US" altLang="ko-KR" spc="-6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에너지소비 현황과 이슈</a:t>
            </a:r>
            <a:endParaRPr kumimoji="0" lang="ko-KR" altLang="en-US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31DC-821F-7A35-34DD-D44357DC07D9}"/>
              </a:ext>
            </a:extLst>
          </p:cNvPr>
          <p:cNvSpPr txBox="1"/>
          <p:nvPr/>
        </p:nvSpPr>
        <p:spPr>
          <a:xfrm>
            <a:off x="9942022" y="0"/>
            <a:ext cx="2018606" cy="224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 err="1">
                <a:solidFill>
                  <a:schemeClr val="tx1"/>
                </a:solidFill>
              </a:rPr>
              <a:t>세계지방정부기후총회</a:t>
            </a:r>
            <a:r>
              <a:rPr lang="ko-KR" altLang="en-US" sz="1100" spc="-60" dirty="0">
                <a:solidFill>
                  <a:schemeClr val="tx1"/>
                </a:solidFill>
              </a:rPr>
              <a:t> </a:t>
            </a:r>
            <a:r>
              <a:rPr lang="en-US" altLang="ko-KR" sz="1100" spc="-60" dirty="0">
                <a:solidFill>
                  <a:schemeClr val="tx1"/>
                </a:solidFill>
              </a:rPr>
              <a:t>(2025.04.15)</a:t>
            </a:r>
            <a:endParaRPr kumimoji="0" lang="ko-KR" altLang="en-US" sz="1100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EA3C-947F-63A3-69F2-03773BB81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AD2A-6FB0-D6DD-B207-D3988A68EEC3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B85FA-4D74-3322-A7BB-C39CA15669FB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C2FC13-17F0-2502-E27A-F72F6E6094BD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78E4D99-0B33-BE68-5B7F-0BC58EA6D767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21472D-4002-DED3-134C-A40F3D1708A2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인당 에너지 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2CFB0A-7100-3EE9-1DD5-DAD163EFFCA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59745A-1C67-0741-7780-0BA9BACF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91" y="1419784"/>
            <a:ext cx="3734778" cy="40184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17F98F-0AC3-B4EB-7DAA-FB6172030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759" y="1298616"/>
            <a:ext cx="3123266" cy="418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8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DA280-CC4B-82BD-1D52-54F8E3E6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57D14-B66C-B69C-959D-A291EE2F4EED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92B53-0FE4-8FA2-FE96-1B3D7586ED2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4959DD-65F6-5139-1D81-96BB23AA4466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6207B6F5-B677-32BA-1ED5-40BD1B9CD62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5A2AAC-4891-1108-33D5-450DDBF38B2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GRDP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당 에너지 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3A11FC-A5E5-F9BE-FA49-8350E44F32D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B5FCD-E798-2D58-6440-1841C9D7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86" y="1661416"/>
            <a:ext cx="5561030" cy="34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50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78B8-052F-6981-FE11-58E923954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DCE59-CF43-55BB-39F7-62526DC9E82F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최종에너지소비현황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시계열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DC8C9-A112-2A90-C47D-678EBF9ADC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1A1A63-C431-CBC1-062B-F3D8F126BAB2}"/>
              </a:ext>
            </a:extLst>
          </p:cNvPr>
          <p:cNvSpPr/>
          <p:nvPr/>
        </p:nvSpPr>
        <p:spPr>
          <a:xfrm>
            <a:off x="327024" y="1484687"/>
            <a:ext cx="1021397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A13CB28-8F20-1BF7-96FA-E4B8F78EE222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D97D57-7583-AB7F-97BF-C402BBD06D1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8852F-0578-F75C-61BC-25EF644BB400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시계열적으로 구조적인 변화는 크게 보이지 않음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54EE83-BED1-0E10-0B76-39C446E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10" y="2423548"/>
            <a:ext cx="8062657" cy="40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7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FC057-AA87-8725-74E9-1E735DA07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4DDF6-14F3-47F3-7CA7-4DEF0CF941D6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산업부문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9AD75-9DC5-4FCF-0AF2-F24E7413348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08699C-4E2D-65FC-0C34-0A5A336305A3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018BC00-F536-59D2-BDBA-2401E7DA7856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6F6E0-69B6-4C9B-BD8F-09DC4E302BBC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AEA19B-772B-156F-F053-047AD6F7CB2D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0C7B52-9543-2DFF-AE4C-3239879A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35371E-3DAE-A336-2BC9-D24699BA7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2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A251D-257B-5700-84D0-9D63DBFAD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0B7C9-CAF3-0C9C-AE44-3416FE66FA6D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수송부문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3402A-F5C8-F359-E1DB-6AAE8F2BFFE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C3A72D-E81F-9D4A-855E-4BE9F6D55F9F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CBA2F2A-12DC-3A69-46F4-82F841473B76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2A1E8-F63B-434E-1AA2-0BDC10F54021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3786A-2E1D-B1DE-A5D4-E33E3FB15298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62D6F-3E44-2DD7-7D8D-5989D116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2BD7CF-B56B-92C1-E1EC-ACA0F471E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0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721E8-AB60-1933-217E-6EAF0CD0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1AD21-B532-0C19-AFD1-AC7C4A97AFEE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가정부문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7F252-A11F-B7C9-2CA8-14333701E45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74412-E5FB-9AD4-EC09-89C9519295BD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955D7E7-D125-E7C1-B2C2-8D3FC1FD41C1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CE1E36-46F5-5DE9-75E6-3E4E4DDC4C8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60CB3E-097C-C1EA-6AB4-B8E01708585A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D2A8B3-BA00-06A2-DD46-E66D62DC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CA9C54-845B-C5CE-314A-7E934D0B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106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8CFD9-44E5-BDC5-2317-058CD36FC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17F823-90E1-11BD-B114-FDC2B21C03CA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상업부문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0162A-05C6-B28A-F92B-D90424ACD7F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C2627D-EEA0-2F3B-350A-0BD454710753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C8D78F3-2A20-DF22-F968-DCE2516D1623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2E3B89-C317-82F0-C3E4-B3220B659E8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85357E-5882-28B7-0011-9A603EC5B947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1535C9-7A64-2C23-57B0-8C129B85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B025B4-F125-6DAE-6FFC-F2B4DD2AB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6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7E16F-E1EA-604A-B33C-B5E9D1C8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8FD78-DF44-F4E2-4970-F1803C5345DB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공공부문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49D43-A24A-21B9-6476-E776760FC71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B51BB9-27B9-D9B8-CAD3-E187C89D3FE1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B79F8F79-CB1A-2E43-579C-5389FDF10AB0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D8F53-3983-F7B3-6F17-0AB6F59995B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FCA06C-AD5F-6832-7B63-21EC570E4760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A9B132-DD1F-4571-93D6-D2D98F6F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6080E9-F909-7D7A-E86E-3DC3589E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2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D5C04-22FF-8174-8C19-560395C47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4765B-EAB2-754F-87B8-3FBCBE0FE1C7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각 시군의 에너지소비현황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FF7C8-B32E-9A68-B349-C0BEABD7CD4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387C42-1772-C324-5F38-47B54B8D952E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6C64F0CC-7919-15B2-3897-C58A1ED1633F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AD4CD5-1330-B3BC-F4A0-7FB4CDFEBEB3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E878B3-7C66-0ABF-0E3D-F632B851F6E6}"/>
              </a:ext>
            </a:extLst>
          </p:cNvPr>
          <p:cNvSpPr txBox="1"/>
          <p:nvPr/>
        </p:nvSpPr>
        <p:spPr>
          <a:xfrm>
            <a:off x="364764" y="1661730"/>
            <a:ext cx="35383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이런거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확인가능하다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EB35E0-422B-39FC-2E81-915E341D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875" y="1484687"/>
            <a:ext cx="7418147" cy="39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98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A77F75-E91F-7C9E-8526-85EB332D7B01}"/>
              </a:ext>
            </a:extLst>
          </p:cNvPr>
          <p:cNvSpPr txBox="1"/>
          <p:nvPr/>
        </p:nvSpPr>
        <p:spPr>
          <a:xfrm>
            <a:off x="2208274" y="2569658"/>
            <a:ext cx="1754968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전력발전</a:t>
            </a:r>
          </a:p>
        </p:txBody>
      </p:sp>
    </p:spTree>
    <p:extLst>
      <p:ext uri="{BB962C8B-B14F-4D97-AF65-F5344CB8AC3E}">
        <p14:creationId xmlns:p14="http://schemas.microsoft.com/office/powerpoint/2010/main" val="2717754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47F2-202D-C755-049D-7DF18BA42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A70E2-CE70-2BF9-6A6D-8DFEDC9C9DC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최종에너지소비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8634C-CB2C-3F6E-1DA0-F6728456E0C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F56459-423A-C153-9F0F-5F3BC3E49384}"/>
              </a:ext>
            </a:extLst>
          </p:cNvPr>
          <p:cNvSpPr/>
          <p:nvPr/>
        </p:nvSpPr>
        <p:spPr>
          <a:xfrm>
            <a:off x="327024" y="1484687"/>
            <a:ext cx="4117976" cy="435223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18D6C63C-2100-8CF4-98E7-D374A4E5469C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691A-388E-8F1D-E79E-BA7C0B94C4D1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 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F7644-2929-4D28-65FD-C32A42E52426}"/>
              </a:ext>
            </a:extLst>
          </p:cNvPr>
          <p:cNvSpPr txBox="1"/>
          <p:nvPr/>
        </p:nvSpPr>
        <p:spPr>
          <a:xfrm>
            <a:off x="364763" y="1661731"/>
            <a:ext cx="3907517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국가 전체 최종에너지소비량의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13.7%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(17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시도중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 높음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(1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(GRDP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당 에너지 소비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GRDP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당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7FF6DE-441C-247B-4103-A08B3223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341" y="1581038"/>
            <a:ext cx="3378388" cy="42942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BD86C9-785F-7027-5D6A-D6DC738AD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014" y="1631587"/>
            <a:ext cx="3259223" cy="429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C0F9-5B68-A116-B428-1C52BF4CE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61C1-54F7-70A4-40DE-DAAAC371D016}"/>
              </a:ext>
            </a:extLst>
          </p:cNvPr>
          <p:cNvSpPr txBox="1"/>
          <p:nvPr/>
        </p:nvSpPr>
        <p:spPr>
          <a:xfrm>
            <a:off x="1088828" y="300382"/>
            <a:ext cx="7923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전력 발전 및 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2B5B-045C-C768-6C57-4DAFC72F2B5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3ADC40-A185-5A9C-3663-2FB3DB40A1BE}"/>
              </a:ext>
            </a:extLst>
          </p:cNvPr>
          <p:cNvSpPr/>
          <p:nvPr/>
        </p:nvSpPr>
        <p:spPr>
          <a:xfrm>
            <a:off x="327024" y="1484687"/>
            <a:ext cx="11171555" cy="17919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BB533A-7828-34D4-3FCF-9AC8633A693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A4D5A-32B3-086E-58A6-EC00F65C3560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재생에너지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C9C47-717F-AC11-7624-35B1F842BCC6}"/>
              </a:ext>
            </a:extLst>
          </p:cNvPr>
          <p:cNvSpPr txBox="1"/>
          <p:nvPr/>
        </p:nvSpPr>
        <p:spPr>
          <a:xfrm>
            <a:off x="364763" y="1661731"/>
            <a:ext cx="1117155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Aa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bb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cc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5D5F15-D7AB-8CC2-97BC-CDAFB320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720" y="3581401"/>
            <a:ext cx="6019800" cy="2819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0A0DF-D25D-D971-5789-05E02A7D57DA}"/>
              </a:ext>
            </a:extLst>
          </p:cNvPr>
          <p:cNvSpPr txBox="1"/>
          <p:nvPr/>
        </p:nvSpPr>
        <p:spPr>
          <a:xfrm>
            <a:off x="235153" y="3581401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4CC13-9658-B652-CE21-24D7C8C8A783}"/>
              </a:ext>
            </a:extLst>
          </p:cNvPr>
          <p:cNvSpPr txBox="1"/>
          <p:nvPr/>
        </p:nvSpPr>
        <p:spPr>
          <a:xfrm>
            <a:off x="235153" y="4928442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45476-E085-F655-6B99-223A3F508B72}"/>
              </a:ext>
            </a:extLst>
          </p:cNvPr>
          <p:cNvSpPr txBox="1"/>
          <p:nvPr/>
        </p:nvSpPr>
        <p:spPr>
          <a:xfrm>
            <a:off x="235153" y="5491708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9BDA-BD10-9CB8-E576-90969320173F}"/>
              </a:ext>
            </a:extLst>
          </p:cNvPr>
          <p:cNvSpPr txBox="1"/>
          <p:nvPr/>
        </p:nvSpPr>
        <p:spPr>
          <a:xfrm>
            <a:off x="256223" y="6465662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FE0BD-AC29-B9AF-CEE7-590475FF6FCC}"/>
              </a:ext>
            </a:extLst>
          </p:cNvPr>
          <p:cNvSpPr txBox="1"/>
          <p:nvPr/>
        </p:nvSpPr>
        <p:spPr>
          <a:xfrm>
            <a:off x="274221" y="7114086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100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9ADA-2626-7AD2-A270-29030E52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AED6-A592-E03C-F336-1301762955E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07B4-AE22-693A-BE80-FE449C29F8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2CF68-B0F6-49B4-12FE-051CFA933CB7}"/>
              </a:ext>
            </a:extLst>
          </p:cNvPr>
          <p:cNvSpPr/>
          <p:nvPr/>
        </p:nvSpPr>
        <p:spPr>
          <a:xfrm>
            <a:off x="327024" y="1484687"/>
            <a:ext cx="11171555" cy="187573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B9FCF48-ACD7-98CD-517D-1B1837D591B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826B6F-5C69-BCA6-5C37-0540A13879BA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D8E7A-0672-57BE-CBD7-BF1CDFD67DCB}"/>
              </a:ext>
            </a:extLst>
          </p:cNvPr>
          <p:cNvSpPr txBox="1"/>
          <p:nvPr/>
        </p:nvSpPr>
        <p:spPr>
          <a:xfrm>
            <a:off x="364763" y="1661731"/>
            <a:ext cx="10579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잠재량은 정의에 따라 아래와 같이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단계로 평가함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어떠한 제약도 존재하지 않을 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이론적으로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기술적 제약과 지리적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정책적 제약과 경제적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F0A6-1227-06E9-558C-909224D8A135}"/>
              </a:ext>
            </a:extLst>
          </p:cNvPr>
          <p:cNvSpPr txBox="1"/>
          <p:nvPr/>
        </p:nvSpPr>
        <p:spPr>
          <a:xfrm>
            <a:off x="8745855" y="3123036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7065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CEF-6EBB-E386-72C2-C587060C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B2AE0-F3C0-B405-3C91-BEFFD57BC55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02BC-DE08-01E7-73B9-9762A4A5C2E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4B087E-2C69-31E3-5098-182E66298145}"/>
              </a:ext>
            </a:extLst>
          </p:cNvPr>
          <p:cNvSpPr/>
          <p:nvPr/>
        </p:nvSpPr>
        <p:spPr>
          <a:xfrm>
            <a:off x="182244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51CAB15-0252-383B-44D7-3FD0DC766807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DB868-E699-291D-F453-463EDA1A3582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4DF93-01E0-260E-BAA2-2B587F2392EC}"/>
              </a:ext>
            </a:extLst>
          </p:cNvPr>
          <p:cNvSpPr txBox="1"/>
          <p:nvPr/>
        </p:nvSpPr>
        <p:spPr>
          <a:xfrm>
            <a:off x="181884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81EB4F9-C88F-2116-AD42-9F96D042BE1D}"/>
              </a:ext>
            </a:extLst>
          </p:cNvPr>
          <p:cNvGrpSpPr/>
          <p:nvPr/>
        </p:nvGrpSpPr>
        <p:grpSpPr>
          <a:xfrm>
            <a:off x="612556" y="3379753"/>
            <a:ext cx="2748221" cy="273362"/>
            <a:chOff x="612556" y="3379753"/>
            <a:chExt cx="2748221" cy="2733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77565F-9800-A8B7-78A2-E168DF730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FDC8EC-3281-204F-5E63-2CEDBD77BBFF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D14D987-FABF-97A3-CB56-B5627890BFC1}"/>
              </a:ext>
            </a:extLst>
          </p:cNvPr>
          <p:cNvGrpSpPr/>
          <p:nvPr/>
        </p:nvGrpSpPr>
        <p:grpSpPr>
          <a:xfrm>
            <a:off x="639962" y="3777527"/>
            <a:ext cx="3139558" cy="301135"/>
            <a:chOff x="656761" y="3747138"/>
            <a:chExt cx="3139558" cy="3011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CE4D868-D70E-761A-8D93-DA8A09F1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D45FF7-A315-162D-FE2A-E4921084DDCE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50EDDD53-BA27-EB9D-DFC7-A22C90FF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23868" y="3879099"/>
            <a:ext cx="65404" cy="15178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D86BE-1B8E-F07A-6ADA-07C60C92CB57}"/>
              </a:ext>
            </a:extLst>
          </p:cNvPr>
          <p:cNvGrpSpPr/>
          <p:nvPr/>
        </p:nvGrpSpPr>
        <p:grpSpPr>
          <a:xfrm>
            <a:off x="588972" y="4253291"/>
            <a:ext cx="2771805" cy="261610"/>
            <a:chOff x="588972" y="4409750"/>
            <a:chExt cx="2771805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51802-6D61-BEF2-27A0-B7BD026F2B41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B7081D4-6887-8939-5D3B-86F944761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0EDF3BA-B7DA-3FFE-895B-A2D8C1FE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9D1156-91CE-C242-2E1A-001A71754466}"/>
              </a:ext>
            </a:extLst>
          </p:cNvPr>
          <p:cNvSpPr/>
          <p:nvPr/>
        </p:nvSpPr>
        <p:spPr>
          <a:xfrm>
            <a:off x="3893294" y="14846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0" name="사각형: 둥근 모서리 16">
            <a:extLst>
              <a:ext uri="{FF2B5EF4-FFF2-40B4-BE49-F238E27FC236}">
                <a16:creationId xmlns:a16="http://schemas.microsoft.com/office/drawing/2014/main" id="{C8B84D40-5B88-788A-0714-737D7A01620C}"/>
              </a:ext>
            </a:extLst>
          </p:cNvPr>
          <p:cNvSpPr/>
          <p:nvPr/>
        </p:nvSpPr>
        <p:spPr>
          <a:xfrm>
            <a:off x="4591754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DE3879-3029-3320-07CF-8816372CC2F7}"/>
              </a:ext>
            </a:extLst>
          </p:cNvPr>
          <p:cNvSpPr txBox="1"/>
          <p:nvPr/>
        </p:nvSpPr>
        <p:spPr>
          <a:xfrm>
            <a:off x="4527506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2A937D-DC67-0CD3-7DF9-D5C9DED41E0F}"/>
              </a:ext>
            </a:extLst>
          </p:cNvPr>
          <p:cNvSpPr txBox="1"/>
          <p:nvPr/>
        </p:nvSpPr>
        <p:spPr>
          <a:xfrm>
            <a:off x="3908700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A39492C-21E2-55E9-5A39-6BE44C3C2C50}"/>
              </a:ext>
            </a:extLst>
          </p:cNvPr>
          <p:cNvGrpSpPr/>
          <p:nvPr/>
        </p:nvGrpSpPr>
        <p:grpSpPr>
          <a:xfrm>
            <a:off x="4667032" y="3379753"/>
            <a:ext cx="2748221" cy="273362"/>
            <a:chOff x="612556" y="3379753"/>
            <a:chExt cx="2748221" cy="27336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F8DFBCF-72C3-4B4A-5476-672E9EF4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A5DCD1-E9F9-B01D-8E7D-B031051E2886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3ED9675-7710-7003-DB70-2B4CE1DAC635}"/>
              </a:ext>
            </a:extLst>
          </p:cNvPr>
          <p:cNvGrpSpPr/>
          <p:nvPr/>
        </p:nvGrpSpPr>
        <p:grpSpPr>
          <a:xfrm>
            <a:off x="4694438" y="3777527"/>
            <a:ext cx="3139558" cy="301135"/>
            <a:chOff x="656761" y="3747138"/>
            <a:chExt cx="3139558" cy="30113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5070F8E-76A2-EE83-A4E7-CF57ED1C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B7ACD3-3D3B-0CB4-3061-60C5F3A82ED5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88366D2B-F030-ED48-2C42-B3BA0421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5578344" y="3879099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E00D42-F6A4-668C-B3D5-E317C9057CAA}"/>
              </a:ext>
            </a:extLst>
          </p:cNvPr>
          <p:cNvGrpSpPr/>
          <p:nvPr/>
        </p:nvGrpSpPr>
        <p:grpSpPr>
          <a:xfrm>
            <a:off x="4643448" y="4253291"/>
            <a:ext cx="2771805" cy="261610"/>
            <a:chOff x="588972" y="4409750"/>
            <a:chExt cx="2771805" cy="2616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D68A04-BC4A-9C68-F424-C8A7860D9226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A00F6D2-AD38-A84B-9FE2-EA56BD03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5E5EB87-6460-7F05-736D-61385E77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A66B1A-822F-0577-4A26-DAB0D2EF7AA4}"/>
              </a:ext>
            </a:extLst>
          </p:cNvPr>
          <p:cNvSpPr/>
          <p:nvPr/>
        </p:nvSpPr>
        <p:spPr>
          <a:xfrm>
            <a:off x="8242804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6" name="사각형: 둥근 모서리 16">
            <a:extLst>
              <a:ext uri="{FF2B5EF4-FFF2-40B4-BE49-F238E27FC236}">
                <a16:creationId xmlns:a16="http://schemas.microsoft.com/office/drawing/2014/main" id="{9B187B27-68A2-1FBE-3CE4-AD640A0C712D}"/>
              </a:ext>
            </a:extLst>
          </p:cNvPr>
          <p:cNvSpPr/>
          <p:nvPr/>
        </p:nvSpPr>
        <p:spPr>
          <a:xfrm>
            <a:off x="859783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6B6A58-A772-69E8-886F-4C2F11A847AA}"/>
              </a:ext>
            </a:extLst>
          </p:cNvPr>
          <p:cNvSpPr txBox="1"/>
          <p:nvPr/>
        </p:nvSpPr>
        <p:spPr>
          <a:xfrm>
            <a:off x="853359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BC5BDC-D8A9-8AA6-A38A-5355B1F0DC44}"/>
              </a:ext>
            </a:extLst>
          </p:cNvPr>
          <p:cNvSpPr txBox="1"/>
          <p:nvPr/>
        </p:nvSpPr>
        <p:spPr>
          <a:xfrm>
            <a:off x="8242444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4F1FD0-EFA7-481B-A1D4-BD28341BF095}"/>
              </a:ext>
            </a:extLst>
          </p:cNvPr>
          <p:cNvGrpSpPr/>
          <p:nvPr/>
        </p:nvGrpSpPr>
        <p:grpSpPr>
          <a:xfrm>
            <a:off x="8673116" y="3379753"/>
            <a:ext cx="2748221" cy="273362"/>
            <a:chOff x="612556" y="3379753"/>
            <a:chExt cx="2748221" cy="27336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2A5336B-D23B-CAAB-7ADE-400ECEF05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C70CC0-FE58-2784-3D1F-CEE1D0E5CBEA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9DF323-81D4-17B8-1CA2-09AA70A8A502}"/>
              </a:ext>
            </a:extLst>
          </p:cNvPr>
          <p:cNvGrpSpPr/>
          <p:nvPr/>
        </p:nvGrpSpPr>
        <p:grpSpPr>
          <a:xfrm>
            <a:off x="8700522" y="3777527"/>
            <a:ext cx="3139558" cy="301135"/>
            <a:chOff x="656761" y="3747138"/>
            <a:chExt cx="3139558" cy="30113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88B183E-E1D1-1CFC-105E-8C607B16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E7624F-FCBD-B2AE-905D-915F7AB63E9B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EA814A4E-70D3-793D-F1BB-266010F4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9584428" y="3879099"/>
            <a:ext cx="65404" cy="15178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7777F8D0-5A9D-147D-D7DD-4C5D8E420485}"/>
              </a:ext>
            </a:extLst>
          </p:cNvPr>
          <p:cNvGrpSpPr/>
          <p:nvPr/>
        </p:nvGrpSpPr>
        <p:grpSpPr>
          <a:xfrm>
            <a:off x="8649532" y="4253291"/>
            <a:ext cx="2771805" cy="261610"/>
            <a:chOff x="588972" y="4409750"/>
            <a:chExt cx="2771805" cy="26161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1E511-5958-81C4-B0FB-AB0AB2FC7540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605299A-A27D-2546-960C-795E293BB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E94A28F-73F8-8A22-1878-7780055F6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FE5156AB-E96E-EB12-D169-CCB3862C2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277" y="2207239"/>
            <a:ext cx="3755502" cy="873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0698C1-F4C6-3C0F-7A65-C64DA3A70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81" y="2178881"/>
            <a:ext cx="1928856" cy="58630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D5214EC-5F57-9A17-7048-1C34155C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280" y="2219126"/>
            <a:ext cx="2161658" cy="10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5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61B8-1277-EA9B-9A53-F1D1EDC4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AFDC9-5BE0-9CDA-02D4-1072537A99D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데이터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AE8C6-7C9E-213A-9315-DDE752C9E9B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3D8B30-B3ED-55E0-E95D-C542FDFC4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14180"/>
              </p:ext>
            </p:extLst>
          </p:nvPr>
        </p:nvGraphicFramePr>
        <p:xfrm>
          <a:off x="6199673" y="1492166"/>
          <a:ext cx="4677876" cy="3861582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75082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047749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이상인 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도시생태현황지도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용도지역지구정보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등록문화재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78748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생태자연도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별도 관리구역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768008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농업진흥지역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21648"/>
                  </a:ext>
                </a:extLst>
              </a:tr>
              <a:tr h="10062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균등화 발전단가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(LCOE, Levelized Cost of Electricity),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계통한계가격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(SMP, System Marginal Price),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신재생에너지 공급인증서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(REC, Renewable Energy Certificate)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48B462-DA48-4BEF-421C-E4D1FD8AC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766"/>
              </p:ext>
            </p:extLst>
          </p:nvPr>
        </p:nvGraphicFramePr>
        <p:xfrm>
          <a:off x="694133" y="1485342"/>
          <a:ext cx="4677877" cy="3670821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4904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25689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212384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모듈면적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모듈효율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1,450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1,232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27.1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26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000A76-9B45-92E4-5F1B-84DA309F746C}"/>
              </a:ext>
            </a:extLst>
          </p:cNvPr>
          <p:cNvSpPr txBox="1"/>
          <p:nvPr/>
        </p:nvSpPr>
        <p:spPr>
          <a:xfrm>
            <a:off x="88711" y="5153472"/>
            <a:ext cx="5304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공급확대를 위한 중장기 발전단가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전망 시스템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전력거래소 홈페이지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연도별 계통한계가격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https://new.kpx.or.kr/smpYearly.es?mid=a10606080400&amp;device=pc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REC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거래동향 리포트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https://onerec.kmos.kr/portal/rec/selectRecReport_tradePerformanceList.do?key=1971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37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7D3-5A66-6B41-1F40-B811C41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F9E2B-AA79-B6ED-0927-591F43DFE6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A660-9576-7A59-8A9E-FCF327720C2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895A0-C67C-66F6-F221-09FC5A23568D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B9280A4E-327D-0531-FF87-A051DBAA02B4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C4418-D9A7-DD26-01FA-B8D4BE2F4BF3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08DA34-4595-3E94-6438-F1C7EDAEF6B3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CBB4AE09-1916-4B00-CA4B-395A24668344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127B36-EB28-D06C-1257-7166A293CB5A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B23954-F675-41C0-71B6-7FBCEB1D2C71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429F2900-9B57-3C3A-338A-DD7D0B5F705E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278B4-3C04-76DF-AC64-3E04E1BC035C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099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E4B3-9B19-7485-248C-30C52C5F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E9E97-6141-6C86-88F6-C9F4B853BD80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48004-D5B4-9AAA-B2E9-C4E49FC2AB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D86EED-9D04-2B91-E00D-6E3A170D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073105"/>
              </p:ext>
            </p:extLst>
          </p:nvPr>
        </p:nvGraphicFramePr>
        <p:xfrm>
          <a:off x="312420" y="1732789"/>
          <a:ext cx="4413631" cy="4535421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5140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시장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10.862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38.540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48.469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9.348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47.544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68.508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8.451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28.408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34.923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5.973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25.618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30.900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7.955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23.393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28.508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8.925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30.867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38.962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6.952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19.496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22.370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4.702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13.208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31.969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5.228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28.106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31.966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3.495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9.993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13.531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2.124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7.717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11.258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3.390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11.080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12.506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2.404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8.356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10.761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3.599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9.889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10.865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1.916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7.179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8.769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13.968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23.247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2.705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8.899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26.559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2.931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7.315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2.110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14.273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16.481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1.212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11.922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14.371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3.708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8.057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8.690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100.138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373.827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504.505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6.490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26.827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32.847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4.870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21.655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31.458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3.905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17.290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20.763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5.836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17.538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22.629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6.004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6.682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1.793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6.800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9.013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2.314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7.312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0.907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2.878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4.183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1.066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13.260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1.686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7.165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8.540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29.713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126.205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157.753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  <a:tr h="1582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129.851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500.032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662.258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1255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E84A4-C365-901F-34C5-B711CD146D94}"/>
              </a:ext>
            </a:extLst>
          </p:cNvPr>
          <p:cNvGrpSpPr/>
          <p:nvPr/>
        </p:nvGrpSpPr>
        <p:grpSpPr>
          <a:xfrm>
            <a:off x="351104" y="1390841"/>
            <a:ext cx="4374947" cy="318629"/>
            <a:chOff x="453895" y="1773863"/>
            <a:chExt cx="3225039" cy="318629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82AFEB2-99F5-F8A0-6301-BB808A6B5FE2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C393B2-BF7C-9DDD-9705-FBD98E8BA4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5" y="2092492"/>
              <a:ext cx="322503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D3A46-073C-F135-64B7-94942008F452}"/>
                </a:ext>
              </a:extLst>
            </p:cNvPr>
            <p:cNvSpPr txBox="1"/>
            <p:nvPr/>
          </p:nvSpPr>
          <p:spPr>
            <a:xfrm>
              <a:off x="653356" y="1773863"/>
              <a:ext cx="2952555" cy="276999"/>
            </a:xfrm>
            <a:prstGeom prst="rect">
              <a:avLst/>
            </a:prstGeom>
            <a:noFill/>
          </p:spPr>
          <p:txBody>
            <a:bodyPr wrap="square" lIns="10800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lang="ko-KR" altLang="en-US" dirty="0"/>
                <a:t>경기도 </a:t>
              </a:r>
              <a:r>
                <a:rPr lang="ko-KR" altLang="en-US" dirty="0" err="1"/>
                <a:t>시군별</a:t>
              </a:r>
              <a:r>
                <a:rPr lang="ko-KR" altLang="en-US" dirty="0"/>
                <a:t> 태양광 </a:t>
              </a:r>
              <a:r>
                <a:rPr lang="ko-KR" altLang="en-US" dirty="0" err="1"/>
                <a:t>잠재량</a:t>
              </a:r>
              <a:r>
                <a:rPr lang="ko-KR" altLang="en-US" dirty="0"/>
                <a:t> 분석 결과</a:t>
              </a:r>
              <a:r>
                <a:rPr lang="en-US" altLang="ko-KR" dirty="0"/>
                <a:t>(GWh</a:t>
              </a:r>
              <a:r>
                <a:rPr kumimoji="1" lang="en-US" altLang="ko-KR" sz="18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1" lang="ko-KR" altLang="en-US" sz="18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16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5585F-8B41-0B25-A720-3C3905540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86EDC-7307-5C14-5CF3-AD02A2466E27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태양광 발전시설 도입 시뮬레이션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012F8-3312-AC75-2406-FD70CE655C9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029BDD-0230-4CB7-5C41-318131B3BF5D}"/>
              </a:ext>
            </a:extLst>
          </p:cNvPr>
          <p:cNvGrpSpPr/>
          <p:nvPr/>
        </p:nvGrpSpPr>
        <p:grpSpPr>
          <a:xfrm>
            <a:off x="487370" y="1052950"/>
            <a:ext cx="191586" cy="183356"/>
            <a:chOff x="513533" y="1232778"/>
            <a:chExt cx="191586" cy="18335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F8B1414-49C6-D661-FF96-48DACDB85104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812D0357-3CAF-82DD-350C-60AF00CCCD2A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F1B86B4-0518-5EA1-015C-57D02507984B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597B8C1A-BFB0-3860-709E-6F60B3D432D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5D9393-7850-3623-C14B-17ED767EE908}"/>
              </a:ext>
            </a:extLst>
          </p:cNvPr>
          <p:cNvSpPr txBox="1"/>
          <p:nvPr/>
        </p:nvSpPr>
        <p:spPr>
          <a:xfrm>
            <a:off x="723606" y="849696"/>
            <a:ext cx="10379565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baseline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내가 건물과 필지를 선택하고</a:t>
            </a:r>
            <a:r>
              <a:rPr lang="en-US" altLang="ko-KR" sz="2000" b="1" kern="0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kern="0" spc="0" baseline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시뮬레이션을 통한 태양광 패널 도입의 효과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ADFFF9-6119-91AD-30FE-FF47F978820D}"/>
              </a:ext>
            </a:extLst>
          </p:cNvPr>
          <p:cNvSpPr/>
          <p:nvPr/>
        </p:nvSpPr>
        <p:spPr>
          <a:xfrm>
            <a:off x="159764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65C4B-4132-6478-951C-A72A439F2A58}"/>
              </a:ext>
            </a:extLst>
          </p:cNvPr>
          <p:cNvSpPr txBox="1"/>
          <p:nvPr/>
        </p:nvSpPr>
        <p:spPr>
          <a:xfrm>
            <a:off x="1054865" y="1550269"/>
            <a:ext cx="20213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건물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필지 정보 입력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CB612C-B7DC-1E13-9519-5EEAC0C3B49E}"/>
              </a:ext>
            </a:extLst>
          </p:cNvPr>
          <p:cNvSpPr/>
          <p:nvPr/>
        </p:nvSpPr>
        <p:spPr>
          <a:xfrm>
            <a:off x="159763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8" name="그래픽 17">
            <a:extLst>
              <a:ext uri="{FF2B5EF4-FFF2-40B4-BE49-F238E27FC236}">
                <a16:creationId xmlns:a16="http://schemas.microsoft.com/office/drawing/2014/main" id="{3EF711CF-DB89-4258-BB94-93AB89A3D2FC}"/>
              </a:ext>
            </a:extLst>
          </p:cNvPr>
          <p:cNvSpPr/>
          <p:nvPr/>
        </p:nvSpPr>
        <p:spPr>
          <a:xfrm flipV="1">
            <a:off x="159763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A299D6-F2F3-40B7-E603-E7E06BEE57F8}"/>
              </a:ext>
            </a:extLst>
          </p:cNvPr>
          <p:cNvGrpSpPr/>
          <p:nvPr/>
        </p:nvGrpSpPr>
        <p:grpSpPr>
          <a:xfrm>
            <a:off x="321885" y="5253983"/>
            <a:ext cx="2309792" cy="405557"/>
            <a:chOff x="595305" y="5178404"/>
            <a:chExt cx="2309792" cy="405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9EA8DFD-DD42-60BF-3567-81F124886C82}"/>
                </a:ext>
              </a:extLst>
            </p:cNvPr>
            <p:cNvGrpSpPr/>
            <p:nvPr/>
          </p:nvGrpSpPr>
          <p:grpSpPr>
            <a:xfrm>
              <a:off x="595305" y="5178404"/>
              <a:ext cx="1112005" cy="184666"/>
              <a:chOff x="595305" y="5111729"/>
              <a:chExt cx="1112005" cy="18466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B22F5A-C66E-F7D8-0546-C36BA40802C1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9201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위치 정보 입력 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FEC7F35-1D99-5C96-E1DE-C0DFD2488485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32CCB3E-097B-7794-3BA1-CBF8178B5FC3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30" name="그래픽 384">
                  <a:extLst>
                    <a:ext uri="{FF2B5EF4-FFF2-40B4-BE49-F238E27FC236}">
                      <a16:creationId xmlns:a16="http://schemas.microsoft.com/office/drawing/2014/main" id="{2837948F-FD40-D6B8-59E7-9EFE824849CA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BE8E3AE-EDA3-241E-B43B-28C757BF0DF6}"/>
                </a:ext>
              </a:extLst>
            </p:cNvPr>
            <p:cNvGrpSpPr/>
            <p:nvPr/>
          </p:nvGrpSpPr>
          <p:grpSpPr>
            <a:xfrm>
              <a:off x="796979" y="5418338"/>
              <a:ext cx="2108118" cy="165623"/>
              <a:chOff x="654104" y="5404051"/>
              <a:chExt cx="2108118" cy="16562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CA237E-53BC-3A9A-B4FE-8E8800990474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1978106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주소 검색 후 도로명 주소 및 지번 입력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6353C4DB-DC5B-CF98-B714-6E4E1E7A9726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429D6B-80F5-FA1C-49C6-E264A7CA8F36}"/>
              </a:ext>
            </a:extLst>
          </p:cNvPr>
          <p:cNvGrpSpPr/>
          <p:nvPr/>
        </p:nvGrpSpPr>
        <p:grpSpPr>
          <a:xfrm flipV="1">
            <a:off x="159763" y="1463953"/>
            <a:ext cx="442106" cy="481286"/>
            <a:chOff x="1886026" y="1275540"/>
            <a:chExt cx="1874293" cy="2040394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556F597E-50E2-1030-6985-7A5C077F7AE0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8FB60FB2-3C00-5964-6CF5-44B27C4BE411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3960B6-92F1-1A70-E4F5-45A546EF6EDF}"/>
              </a:ext>
            </a:extLst>
          </p:cNvPr>
          <p:cNvGrpSpPr/>
          <p:nvPr/>
        </p:nvGrpSpPr>
        <p:grpSpPr>
          <a:xfrm>
            <a:off x="321885" y="5799800"/>
            <a:ext cx="2337043" cy="405557"/>
            <a:chOff x="595305" y="5178404"/>
            <a:chExt cx="2337043" cy="405557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CC0FAB14-B124-2017-FF08-5855EE0C676F}"/>
                </a:ext>
              </a:extLst>
            </p:cNvPr>
            <p:cNvGrpSpPr/>
            <p:nvPr/>
          </p:nvGrpSpPr>
          <p:grpSpPr>
            <a:xfrm>
              <a:off x="595305" y="5178404"/>
              <a:ext cx="1546419" cy="184666"/>
              <a:chOff x="595305" y="5111729"/>
              <a:chExt cx="1546419" cy="184666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725FC86-A942-D466-ACAD-FD1544F6759E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3545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건물 및 필지 정보 입력</a:t>
                </a: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94A8586-2B00-EC9C-CC6A-E97F2FA8D06B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440851AF-7210-C231-EF0C-AFE0E18C5059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89" name="그래픽 384">
                  <a:extLst>
                    <a:ext uri="{FF2B5EF4-FFF2-40B4-BE49-F238E27FC236}">
                      <a16:creationId xmlns:a16="http://schemas.microsoft.com/office/drawing/2014/main" id="{2DAF8FCC-8A3A-4893-827E-2E3AF3341505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EEBA377-4B37-F6F2-A7C0-297F55921D16}"/>
                </a:ext>
              </a:extLst>
            </p:cNvPr>
            <p:cNvGrpSpPr/>
            <p:nvPr/>
          </p:nvGrpSpPr>
          <p:grpSpPr>
            <a:xfrm>
              <a:off x="796979" y="5418338"/>
              <a:ext cx="2135369" cy="165623"/>
              <a:chOff x="654104" y="5404051"/>
              <a:chExt cx="2135369" cy="165623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12DAF2-77C7-8E67-8F89-87E2FC2F2EDE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005357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용도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구조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승인일자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연면적 정보 입력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6218FCE6-836B-1435-8067-0835BFA27BA9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pic>
        <p:nvPicPr>
          <p:cNvPr id="104" name="그림 103">
            <a:extLst>
              <a:ext uri="{FF2B5EF4-FFF2-40B4-BE49-F238E27FC236}">
                <a16:creationId xmlns:a16="http://schemas.microsoft.com/office/drawing/2014/main" id="{077267E7-A429-2C13-968E-CE4560DF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2"/>
          <a:stretch/>
        </p:blipFill>
        <p:spPr>
          <a:xfrm>
            <a:off x="457997" y="2354943"/>
            <a:ext cx="3126305" cy="2342293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BAF7077-A5A4-9177-51D5-0B3C772DB575}"/>
              </a:ext>
            </a:extLst>
          </p:cNvPr>
          <p:cNvSpPr/>
          <p:nvPr/>
        </p:nvSpPr>
        <p:spPr>
          <a:xfrm>
            <a:off x="4250679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041FBC-9410-6117-070C-A8625537C579}"/>
              </a:ext>
            </a:extLst>
          </p:cNvPr>
          <p:cNvSpPr/>
          <p:nvPr/>
        </p:nvSpPr>
        <p:spPr>
          <a:xfrm>
            <a:off x="4250678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08" name="그래픽 17">
            <a:extLst>
              <a:ext uri="{FF2B5EF4-FFF2-40B4-BE49-F238E27FC236}">
                <a16:creationId xmlns:a16="http://schemas.microsoft.com/office/drawing/2014/main" id="{A464A969-FCF2-B7E4-F2CF-4AADC12EBF1E}"/>
              </a:ext>
            </a:extLst>
          </p:cNvPr>
          <p:cNvSpPr/>
          <p:nvPr/>
        </p:nvSpPr>
        <p:spPr>
          <a:xfrm flipV="1">
            <a:off x="4250678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C73E99CC-DC5F-C3F1-A041-833B9F4C1E38}"/>
              </a:ext>
            </a:extLst>
          </p:cNvPr>
          <p:cNvGrpSpPr/>
          <p:nvPr/>
        </p:nvGrpSpPr>
        <p:grpSpPr>
          <a:xfrm>
            <a:off x="4412800" y="5253983"/>
            <a:ext cx="3290829" cy="405557"/>
            <a:chOff x="595305" y="5178404"/>
            <a:chExt cx="3290829" cy="405557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7268B48-1B1B-1B20-59A4-9A533BC7BF7E}"/>
                </a:ext>
              </a:extLst>
            </p:cNvPr>
            <p:cNvGrpSpPr/>
            <p:nvPr/>
          </p:nvGrpSpPr>
          <p:grpSpPr>
            <a:xfrm>
              <a:off x="595305" y="5178404"/>
              <a:ext cx="2006480" cy="184666"/>
              <a:chOff x="595305" y="5111729"/>
              <a:chExt cx="2006480" cy="184666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C3A2C8F-3C44-3B88-9073-B342B490E7CE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8145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태양광 패널 종류 및 개수 선택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565909C6-30E2-4FD6-4AE9-552438CA6B60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4BBA68C-4B73-C90F-559F-A658CB94E153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17" name="그래픽 384">
                  <a:extLst>
                    <a:ext uri="{FF2B5EF4-FFF2-40B4-BE49-F238E27FC236}">
                      <a16:creationId xmlns:a16="http://schemas.microsoft.com/office/drawing/2014/main" id="{828E0B6E-8C60-1007-5FD0-1DC3741D7705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534B197-0FA8-5536-861C-1E3FD2A37F30}"/>
                </a:ext>
              </a:extLst>
            </p:cNvPr>
            <p:cNvGrpSpPr/>
            <p:nvPr/>
          </p:nvGrpSpPr>
          <p:grpSpPr>
            <a:xfrm>
              <a:off x="796979" y="5418338"/>
              <a:ext cx="3089155" cy="165623"/>
              <a:chOff x="654104" y="5404051"/>
              <a:chExt cx="3089155" cy="16562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759A77-2B31-2B2B-3AAD-E04AD5838344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959143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사용자가 설치하고자 하는 태양광 패널 종류와 개수 선택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6AFADF50-E498-B70F-3051-CC192ACEED94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E2C54EE-8775-A0E2-5D80-8DFEA452FBB2}"/>
              </a:ext>
            </a:extLst>
          </p:cNvPr>
          <p:cNvGrpSpPr/>
          <p:nvPr/>
        </p:nvGrpSpPr>
        <p:grpSpPr>
          <a:xfrm flipV="1">
            <a:off x="4250678" y="1463953"/>
            <a:ext cx="442106" cy="481286"/>
            <a:chOff x="1886026" y="1275540"/>
            <a:chExt cx="1874293" cy="2040394"/>
          </a:xfrm>
        </p:grpSpPr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BFB1254-D73D-6813-DB6E-247B156F6603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EA5B38B-8F8B-1C38-99CE-91DDB93BFE48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A0DC6DF-BEFC-50FC-BB17-64B0977BAF1F}"/>
              </a:ext>
            </a:extLst>
          </p:cNvPr>
          <p:cNvGrpSpPr/>
          <p:nvPr/>
        </p:nvGrpSpPr>
        <p:grpSpPr>
          <a:xfrm>
            <a:off x="4412800" y="5799800"/>
            <a:ext cx="3055188" cy="405557"/>
            <a:chOff x="595305" y="5178404"/>
            <a:chExt cx="3055188" cy="405557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E16246C-B889-5C88-DB65-2764E8734DD2}"/>
                </a:ext>
              </a:extLst>
            </p:cNvPr>
            <p:cNvGrpSpPr/>
            <p:nvPr/>
          </p:nvGrpSpPr>
          <p:grpSpPr>
            <a:xfrm>
              <a:off x="595305" y="5178404"/>
              <a:ext cx="1964802" cy="184666"/>
              <a:chOff x="595305" y="5111729"/>
              <a:chExt cx="1964802" cy="184666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A2529B4-3BB3-09EF-B753-49B07E90092C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7729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태양광 패널 설치 모습 시각화</a:t>
                </a: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E2586CD2-8201-D453-7578-AA51A4AF547A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E77ABD5-A2AB-E7E0-5426-6F84BCAE133E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29" name="그래픽 384">
                  <a:extLst>
                    <a:ext uri="{FF2B5EF4-FFF2-40B4-BE49-F238E27FC236}">
                      <a16:creationId xmlns:a16="http://schemas.microsoft.com/office/drawing/2014/main" id="{F941AF9A-7891-03A4-EA51-C7010F41B8F7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C7CD0B2-D0F4-8B1F-7AF3-A02AB822AB9B}"/>
                </a:ext>
              </a:extLst>
            </p:cNvPr>
            <p:cNvGrpSpPr/>
            <p:nvPr/>
          </p:nvGrpSpPr>
          <p:grpSpPr>
            <a:xfrm>
              <a:off x="796979" y="5418338"/>
              <a:ext cx="2853514" cy="165623"/>
              <a:chOff x="654104" y="5404051"/>
              <a:chExt cx="2853514" cy="16562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D41410C-4658-CC1C-B91A-F838D3648311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723502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건물 및 필지에 패널 설치모습을 실제 지도에 시각화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B779BFC1-2E9B-334C-B3F8-2AFBCE77E3BB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31D98B-A611-9B6D-6D0A-DDB7FEDACB77}"/>
              </a:ext>
            </a:extLst>
          </p:cNvPr>
          <p:cNvSpPr/>
          <p:nvPr/>
        </p:nvSpPr>
        <p:spPr>
          <a:xfrm>
            <a:off x="8203673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18B897D-2D44-DDED-017C-3A69DE10C62A}"/>
              </a:ext>
            </a:extLst>
          </p:cNvPr>
          <p:cNvSpPr txBox="1"/>
          <p:nvPr/>
        </p:nvSpPr>
        <p:spPr>
          <a:xfrm>
            <a:off x="8854315" y="1550269"/>
            <a:ext cx="25103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경제적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환경적 예상 효과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D25E5DA-AAC3-D34C-6E90-F28E0BD743D4}"/>
              </a:ext>
            </a:extLst>
          </p:cNvPr>
          <p:cNvSpPr/>
          <p:nvPr/>
        </p:nvSpPr>
        <p:spPr>
          <a:xfrm>
            <a:off x="8203672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34" name="그래픽 17">
            <a:extLst>
              <a:ext uri="{FF2B5EF4-FFF2-40B4-BE49-F238E27FC236}">
                <a16:creationId xmlns:a16="http://schemas.microsoft.com/office/drawing/2014/main" id="{83655C87-C0A6-3167-3849-652B2FE792D2}"/>
              </a:ext>
            </a:extLst>
          </p:cNvPr>
          <p:cNvSpPr/>
          <p:nvPr/>
        </p:nvSpPr>
        <p:spPr>
          <a:xfrm flipV="1">
            <a:off x="8203672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2A1E249-910A-1A96-9D5B-E6767AD77AF1}"/>
              </a:ext>
            </a:extLst>
          </p:cNvPr>
          <p:cNvGrpSpPr/>
          <p:nvPr/>
        </p:nvGrpSpPr>
        <p:grpSpPr>
          <a:xfrm>
            <a:off x="8365794" y="5253983"/>
            <a:ext cx="2683292" cy="405557"/>
            <a:chOff x="595305" y="5178404"/>
            <a:chExt cx="2683292" cy="40555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F5DEC41F-7BCD-5003-3A57-FE1ACE2443A8}"/>
                </a:ext>
              </a:extLst>
            </p:cNvPr>
            <p:cNvGrpSpPr/>
            <p:nvPr/>
          </p:nvGrpSpPr>
          <p:grpSpPr>
            <a:xfrm>
              <a:off x="595305" y="5178404"/>
              <a:ext cx="895600" cy="184666"/>
              <a:chOff x="595305" y="5111729"/>
              <a:chExt cx="895600" cy="184666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256B763-50F7-0C7F-033A-70438C207E09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7037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경제적 효과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6DFD25E2-E6F2-9202-B356-49CAE32C8D06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B6B00631-08EF-B53F-1B89-42D0FD1566CE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43" name="그래픽 384">
                  <a:extLst>
                    <a:ext uri="{FF2B5EF4-FFF2-40B4-BE49-F238E27FC236}">
                      <a16:creationId xmlns:a16="http://schemas.microsoft.com/office/drawing/2014/main" id="{DDB306D7-8476-84DC-2182-C7CB1DA5F84D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95CF995-E7CE-B03E-4DB7-A4923D58FA1A}"/>
                </a:ext>
              </a:extLst>
            </p:cNvPr>
            <p:cNvGrpSpPr/>
            <p:nvPr/>
          </p:nvGrpSpPr>
          <p:grpSpPr>
            <a:xfrm>
              <a:off x="796979" y="5418338"/>
              <a:ext cx="2481618" cy="165623"/>
              <a:chOff x="654104" y="5404051"/>
              <a:chExt cx="2481618" cy="165623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83EE916-E8BE-E701-B454-121779E3C392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351606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예상 발전량을 통한 경제적 편익 및 비용 분석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0F3ACE02-A4DE-094C-C1CA-50429DA9A2CE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9CFF2BA0-55A0-C9B8-6EFB-0B3063E1FB96}"/>
              </a:ext>
            </a:extLst>
          </p:cNvPr>
          <p:cNvGrpSpPr/>
          <p:nvPr/>
        </p:nvGrpSpPr>
        <p:grpSpPr>
          <a:xfrm flipV="1">
            <a:off x="8203672" y="1463953"/>
            <a:ext cx="442106" cy="481286"/>
            <a:chOff x="1886026" y="1275540"/>
            <a:chExt cx="1874293" cy="2040394"/>
          </a:xfrm>
        </p:grpSpPr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46B5278E-E2B3-62A7-C4EA-F49C1A6B1822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CC569DB3-51C9-80DC-D55F-43EEA27A3736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AE115E05-7B74-0A90-080B-56837EF05296}"/>
              </a:ext>
            </a:extLst>
          </p:cNvPr>
          <p:cNvGrpSpPr/>
          <p:nvPr/>
        </p:nvGrpSpPr>
        <p:grpSpPr>
          <a:xfrm>
            <a:off x="8365794" y="5799800"/>
            <a:ext cx="2231245" cy="405557"/>
            <a:chOff x="595305" y="5178404"/>
            <a:chExt cx="2231245" cy="405557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2EDD6B04-CB84-DC7C-4377-A4BCB0118CEB}"/>
                </a:ext>
              </a:extLst>
            </p:cNvPr>
            <p:cNvGrpSpPr/>
            <p:nvPr/>
          </p:nvGrpSpPr>
          <p:grpSpPr>
            <a:xfrm>
              <a:off x="595305" y="5178404"/>
              <a:ext cx="895600" cy="184666"/>
              <a:chOff x="595305" y="5111729"/>
              <a:chExt cx="895600" cy="184666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5F1D9B0-7ABA-DE96-AC66-CA8E5F54B657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7037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환경적 효과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F585F215-E86F-64D2-652C-6D3E68FB76CF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A9EFB228-15BA-4D4F-01EF-B6BB9CA42304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55" name="그래픽 384">
                  <a:extLst>
                    <a:ext uri="{FF2B5EF4-FFF2-40B4-BE49-F238E27FC236}">
                      <a16:creationId xmlns:a16="http://schemas.microsoft.com/office/drawing/2014/main" id="{64D77F14-92BB-6385-5E15-2980C44DB9C4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FC7BACE4-5A82-4CD1-0C16-2CDB1379B25D}"/>
                </a:ext>
              </a:extLst>
            </p:cNvPr>
            <p:cNvGrpSpPr/>
            <p:nvPr/>
          </p:nvGrpSpPr>
          <p:grpSpPr>
            <a:xfrm>
              <a:off x="796979" y="5418338"/>
              <a:ext cx="2029571" cy="165623"/>
              <a:chOff x="654104" y="5404051"/>
              <a:chExt cx="2029571" cy="165623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6F5D50E-3B1C-E84A-1F97-2976B0E75BD5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1899559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탄소 </a:t>
                </a:r>
                <a:r>
                  <a:rPr lang="ko-KR" altLang="en-US" dirty="0" err="1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감축량에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기여하는 정도를 파악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A62B813A-77A3-9DE0-8B28-914B9977A0D0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096FA8A-4C44-E325-EB70-847E42310AE7}"/>
              </a:ext>
            </a:extLst>
          </p:cNvPr>
          <p:cNvSpPr txBox="1"/>
          <p:nvPr/>
        </p:nvSpPr>
        <p:spPr>
          <a:xfrm>
            <a:off x="5008586" y="1550269"/>
            <a:ext cx="22874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태양광설치 시뮬레이션</a:t>
            </a: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4ADBB8DB-345E-5C9A-67E7-103B9556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60" y="2545155"/>
            <a:ext cx="3647182" cy="2042009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946B699B-8828-110C-2A80-DF4DB5F8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760" y="2238240"/>
            <a:ext cx="2458367" cy="24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0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86" y="4508295"/>
            <a:ext cx="1981399" cy="44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88304" y="3075342"/>
            <a:ext cx="3863628" cy="941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감사합니다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913386" y="2605675"/>
            <a:ext cx="1105858" cy="96874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FD6D-47DB-7615-9632-EF923671C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8C1FD3-A751-07DD-EA7C-06572BC59788}"/>
              </a:ext>
            </a:extLst>
          </p:cNvPr>
          <p:cNvSpPr txBox="1"/>
          <p:nvPr/>
        </p:nvSpPr>
        <p:spPr>
          <a:xfrm>
            <a:off x="1088828" y="300382"/>
            <a:ext cx="9447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최종에너지소비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시계열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):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DA83F-9BEC-7FAA-1B4C-C8D4F9265F9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F0AD02-0FD3-7673-3153-CE44586580D4}"/>
              </a:ext>
            </a:extLst>
          </p:cNvPr>
          <p:cNvSpPr/>
          <p:nvPr/>
        </p:nvSpPr>
        <p:spPr>
          <a:xfrm>
            <a:off x="327024" y="1484687"/>
            <a:ext cx="11280776" cy="14464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AB3D19A-1747-A732-D113-A0AE29645998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42F181-5648-158C-5718-BCFDB8490D5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 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0C2A79-9331-294C-4CC5-3CB0D769E0E0}"/>
              </a:ext>
            </a:extLst>
          </p:cNvPr>
          <p:cNvSpPr txBox="1"/>
          <p:nvPr/>
        </p:nvSpPr>
        <p:spPr>
          <a:xfrm>
            <a:off x="364763" y="1661731"/>
            <a:ext cx="1109063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최종에너지소비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년간 증가율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시도중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순위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(1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년간 증가율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시도중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순위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(GRDP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당 에너지 소비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년간 증가율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시도중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순위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DE284F-7006-6593-589E-AD3E7F87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3728720"/>
            <a:ext cx="3516688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2E8A-1EF7-FABA-AF1C-96BF487CD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98" y="3728720"/>
            <a:ext cx="352955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D8C816-3C57-679A-9346-22D65FC27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196" y="3677119"/>
            <a:ext cx="352153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8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DED78-5C4F-4DC4-8D0B-0D475CE5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F1809-FEA2-567F-A503-8AFC12E9FFF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세부에너지소비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1DA9D-2DFE-02E0-C55F-015B7811B9D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C0E87-2FC3-BF59-7892-7C8B35EA66FE}"/>
              </a:ext>
            </a:extLst>
          </p:cNvPr>
          <p:cNvSpPr/>
          <p:nvPr/>
        </p:nvSpPr>
        <p:spPr>
          <a:xfrm>
            <a:off x="327023" y="1484687"/>
            <a:ext cx="5836709" cy="5127028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C0BE2DDD-4EA9-22B4-54B3-9892FCE3EE7E}"/>
              </a:ext>
            </a:extLst>
          </p:cNvPr>
          <p:cNvSpPr/>
          <p:nvPr/>
        </p:nvSpPr>
        <p:spPr>
          <a:xfrm>
            <a:off x="422978" y="1298616"/>
            <a:ext cx="40220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303D7A-E30B-AD1E-FECD-3270B839A830}"/>
              </a:ext>
            </a:extLst>
          </p:cNvPr>
          <p:cNvSpPr txBox="1"/>
          <p:nvPr/>
        </p:nvSpPr>
        <p:spPr>
          <a:xfrm>
            <a:off x="588974" y="1248878"/>
            <a:ext cx="36900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8671F-16A5-DD5E-F1EE-7E4B8E721195}"/>
              </a:ext>
            </a:extLst>
          </p:cNvPr>
          <p:cNvSpPr txBox="1"/>
          <p:nvPr/>
        </p:nvSpPr>
        <p:spPr>
          <a:xfrm>
            <a:off x="330895" y="1661731"/>
            <a:ext cx="4114105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수송부문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가정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상업부문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87C535-1C89-BAFB-E3E4-68C88CD7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02" y="1484687"/>
            <a:ext cx="4331898" cy="5142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A6C2EA-FA33-E236-0BDE-E9AE755A8E5B}"/>
              </a:ext>
            </a:extLst>
          </p:cNvPr>
          <p:cNvSpPr txBox="1"/>
          <p:nvPr/>
        </p:nvSpPr>
        <p:spPr>
          <a:xfrm>
            <a:off x="8288267" y="1064212"/>
            <a:ext cx="1164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부문별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D3A502-3A69-32C8-FE44-7606C74D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003" y="4413232"/>
            <a:ext cx="6628400" cy="144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64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53E51-2A2E-55F1-49C1-BAC97100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841BCC-B92F-1266-E6BA-6A97209C272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세부에너지소비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09DB6-ECE3-6C77-0D7A-A79DA297CE6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CC3FF4-36AB-810D-7BD8-5F2A7F3F68F9}"/>
              </a:ext>
            </a:extLst>
          </p:cNvPr>
          <p:cNvSpPr/>
          <p:nvPr/>
        </p:nvSpPr>
        <p:spPr>
          <a:xfrm>
            <a:off x="327023" y="1484687"/>
            <a:ext cx="5836709" cy="5127028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C882ADE-0AB2-93E6-A61D-E04AE192F73B}"/>
              </a:ext>
            </a:extLst>
          </p:cNvPr>
          <p:cNvSpPr/>
          <p:nvPr/>
        </p:nvSpPr>
        <p:spPr>
          <a:xfrm>
            <a:off x="422978" y="1298616"/>
            <a:ext cx="40220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884726-D7DD-6941-A4F6-21956F9A6A0F}"/>
              </a:ext>
            </a:extLst>
          </p:cNvPr>
          <p:cNvSpPr txBox="1"/>
          <p:nvPr/>
        </p:nvSpPr>
        <p:spPr>
          <a:xfrm>
            <a:off x="588974" y="1248878"/>
            <a:ext cx="36900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에너지원별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981CC0-51E6-A3AE-E3B9-A9286F58CA7F}"/>
              </a:ext>
            </a:extLst>
          </p:cNvPr>
          <p:cNvSpPr txBox="1"/>
          <p:nvPr/>
        </p:nvSpPr>
        <p:spPr>
          <a:xfrm>
            <a:off x="330895" y="1661731"/>
            <a:ext cx="576510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90DC2-21EA-538C-5B77-3A168FC42C0D}"/>
              </a:ext>
            </a:extLst>
          </p:cNvPr>
          <p:cNvSpPr txBox="1"/>
          <p:nvPr/>
        </p:nvSpPr>
        <p:spPr>
          <a:xfrm>
            <a:off x="8808367" y="929284"/>
            <a:ext cx="158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kern="80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에너지원별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2C0B6-AD02-9B39-BB12-481E01D9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19" y="1298616"/>
            <a:ext cx="4580607" cy="5431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1C3DB5-21F6-A48F-5AD8-970AA5C82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774" y="4272693"/>
            <a:ext cx="4890754" cy="12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F222A-3A16-8227-9534-095203B4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EE892-08F5-DDB2-0762-87F847E0CD24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AA26-4557-204A-ABBF-65EE9626507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FC5750-F56F-5745-A417-AB1966CC7E24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E7E7B3A-266B-2B8B-619B-92AC32A43A7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9024F3-E815-5C4D-8AD1-407DDCF796D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401F4-8AAA-0046-A0EA-B0CA0B106CE0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산업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수송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건물에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18384-DC11-8CD0-8561-F3BA8E20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4" y="2832717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58759-EF37-70A8-4590-6ED1590B2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25" y="3470578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1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EB803-B5AD-B795-8488-F0FAA8A3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1DD2A-EC1D-C96E-BCB6-A50AED74326B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EDE5B-FA57-1ACD-8D9F-7041DBA5E7E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67696E-22CE-C4DF-31EA-C2320649F319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01D28DC-719D-20F5-A522-11E52B098BFB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15C528-50FB-6018-17B8-E6BDA5A5CDB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원별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681941-7C8C-9901-2A7C-D32269D45107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석유제품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06356F-1062-704E-440B-9FF13EEAD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4" y="2832717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61A1AF-0193-7850-DD4B-4BE78AEB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25" y="3470578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6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23EF1-FCCE-ED1B-CA40-D650DF74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27BB9-B5AC-77F8-D10D-6EA5C095763C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75C4D-29D2-1702-628E-DD56ACCDC36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E6A77B-8565-BFF1-25F7-C5EE5C3A3BF1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EBC9ED0-0D9E-A80C-4FBC-D28D192273D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8D36A-02EF-1876-E0A0-3C3DF4410F8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원별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B8DF33-2CC7-4D45-D77F-0363E43DC650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석유제품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06262-E4CD-0C90-0FBE-8D31E0A5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3490771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043537-4769-735A-1935-0D42D535B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28632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2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F4D9-D605-359A-BA71-8988D8FCA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9475A-6E5E-7CB0-1B98-D5360ED13A7C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59438-41BB-7371-1663-D085B9B552B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37BBCB-FE72-7DD3-0F7F-E3A14F48AB57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13773BB3-C996-BBDE-4D8F-AB30C28DCE7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1527C-EDE5-2F8A-CB8C-668CC326ED05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B5791-B9C4-FE9D-9DD2-248524AF367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749C9-2202-0F62-2531-B23D8C76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1448F5-EC1A-E1B1-C309-C1F4D0609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9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8393</TotalTime>
  <Words>1428</Words>
  <Application>Microsoft Office PowerPoint</Application>
  <PresentationFormat>와이드스크린</PresentationFormat>
  <Paragraphs>398</Paragraphs>
  <Slides>27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KoPub돋움체 Medium</vt:lpstr>
      <vt:lpstr>Wingdings</vt:lpstr>
      <vt:lpstr>경기천년제목 Bold</vt:lpstr>
      <vt:lpstr>경기천년제목 Medium</vt:lpstr>
      <vt:lpstr>맑은 고딕</vt:lpstr>
      <vt:lpstr>Arial</vt:lpstr>
      <vt:lpstr>경기천년제목 Light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69</cp:revision>
  <dcterms:created xsi:type="dcterms:W3CDTF">2023-12-12T09:29:53Z</dcterms:created>
  <dcterms:modified xsi:type="dcterms:W3CDTF">2025-05-18T09:04:53Z</dcterms:modified>
</cp:coreProperties>
</file>